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3" r:id="rId5"/>
    <p:sldMasterId id="214748371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13716000" cx="24377650"/>
  <p:notesSz cx="6858000" cy="9144000"/>
  <p:embeddedFontLst>
    <p:embeddedFont>
      <p:font typeface="Roboto Thin"/>
      <p:regular r:id="rId44"/>
      <p:bold r:id="rId45"/>
      <p:italic r:id="rId46"/>
      <p:boldItalic r:id="rId47"/>
    </p:embeddedFont>
    <p:embeddedFont>
      <p:font typeface="Roboto Black"/>
      <p:bold r:id="rId48"/>
      <p:boldItalic r:id="rId49"/>
    </p:embeddedFont>
    <p:embeddedFont>
      <p:font typeface="Roboto"/>
      <p:regular r:id="rId50"/>
      <p:bold r:id="rId51"/>
      <p:italic r:id="rId52"/>
      <p:boldItalic r:id="rId53"/>
    </p:embeddedFont>
    <p:embeddedFont>
      <p:font typeface="Roboto Medium"/>
      <p:regular r:id="rId54"/>
      <p:bold r:id="rId55"/>
      <p:italic r:id="rId56"/>
      <p:boldItalic r:id="rId57"/>
    </p:embeddedFont>
    <p:embeddedFont>
      <p:font typeface="Lato Light"/>
      <p:regular r:id="rId58"/>
      <p:bold r:id="rId59"/>
      <p:italic r:id="rId60"/>
      <p:boldItalic r:id="rId61"/>
    </p:embeddedFont>
    <p:embeddedFont>
      <p:font typeface="Average"/>
      <p:regular r:id="rId62"/>
    </p:embeddedFont>
    <p:embeddedFont>
      <p:font typeface="Roboto Light"/>
      <p:regular r:id="rId63"/>
      <p:bold r:id="rId64"/>
      <p:italic r:id="rId65"/>
      <p:boldItalic r:id="rId66"/>
    </p:embeddedFont>
    <p:embeddedFont>
      <p:font typeface="Oswald"/>
      <p:regular r:id="rId67"/>
      <p:bold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DEDFA1-0902-44D4-B8FA-03A868C9981A}">
  <a:tblStyle styleId="{13DEDFA1-0902-44D4-B8FA-03A868C9981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RobotoThin-regular.fntdata"/><Relationship Id="rId43" Type="http://schemas.openxmlformats.org/officeDocument/2006/relationships/slide" Target="slides/slide36.xml"/><Relationship Id="rId46" Type="http://schemas.openxmlformats.org/officeDocument/2006/relationships/font" Target="fonts/RobotoThin-italic.fntdata"/><Relationship Id="rId45" Type="http://schemas.openxmlformats.org/officeDocument/2006/relationships/font" Target="fonts/RobotoThin-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Black-bold.fntdata"/><Relationship Id="rId47" Type="http://schemas.openxmlformats.org/officeDocument/2006/relationships/font" Target="fonts/RobotoThin-boldItalic.fntdata"/><Relationship Id="rId49" Type="http://schemas.openxmlformats.org/officeDocument/2006/relationships/font" Target="fonts/RobotoBlack-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Average-regular.fntdata"/><Relationship Id="rId61" Type="http://schemas.openxmlformats.org/officeDocument/2006/relationships/font" Target="fonts/LatoLight-boldItalic.fntdata"/><Relationship Id="rId20" Type="http://schemas.openxmlformats.org/officeDocument/2006/relationships/slide" Target="slides/slide13.xml"/><Relationship Id="rId64" Type="http://schemas.openxmlformats.org/officeDocument/2006/relationships/font" Target="fonts/RobotoLight-bold.fntdata"/><Relationship Id="rId63" Type="http://schemas.openxmlformats.org/officeDocument/2006/relationships/font" Target="fonts/RobotoLight-regular.fntdata"/><Relationship Id="rId22" Type="http://schemas.openxmlformats.org/officeDocument/2006/relationships/slide" Target="slides/slide15.xml"/><Relationship Id="rId66" Type="http://schemas.openxmlformats.org/officeDocument/2006/relationships/font" Target="fonts/RobotoLight-boldItalic.fntdata"/><Relationship Id="rId21" Type="http://schemas.openxmlformats.org/officeDocument/2006/relationships/slide" Target="slides/slide14.xml"/><Relationship Id="rId65" Type="http://schemas.openxmlformats.org/officeDocument/2006/relationships/font" Target="fonts/RobotoLight-italic.fntdata"/><Relationship Id="rId24" Type="http://schemas.openxmlformats.org/officeDocument/2006/relationships/slide" Target="slides/slide17.xml"/><Relationship Id="rId68" Type="http://schemas.openxmlformats.org/officeDocument/2006/relationships/font" Target="fonts/Oswald-bold.fntdata"/><Relationship Id="rId23" Type="http://schemas.openxmlformats.org/officeDocument/2006/relationships/slide" Target="slides/slide16.xml"/><Relationship Id="rId67" Type="http://schemas.openxmlformats.org/officeDocument/2006/relationships/font" Target="fonts/Oswald-regular.fntdata"/><Relationship Id="rId60" Type="http://schemas.openxmlformats.org/officeDocument/2006/relationships/font" Target="fonts/LatoLight-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4.xml"/><Relationship Id="rId55" Type="http://schemas.openxmlformats.org/officeDocument/2006/relationships/font" Target="fonts/RobotoMedium-bold.fntdata"/><Relationship Id="rId10" Type="http://schemas.openxmlformats.org/officeDocument/2006/relationships/slide" Target="slides/slide3.xml"/><Relationship Id="rId54" Type="http://schemas.openxmlformats.org/officeDocument/2006/relationships/font" Target="fonts/RobotoMedium-regular.fntdata"/><Relationship Id="rId13" Type="http://schemas.openxmlformats.org/officeDocument/2006/relationships/slide" Target="slides/slide6.xml"/><Relationship Id="rId57" Type="http://schemas.openxmlformats.org/officeDocument/2006/relationships/font" Target="fonts/RobotoMedium-boldItalic.fntdata"/><Relationship Id="rId12" Type="http://schemas.openxmlformats.org/officeDocument/2006/relationships/slide" Target="slides/slide5.xml"/><Relationship Id="rId56" Type="http://schemas.openxmlformats.org/officeDocument/2006/relationships/font" Target="fonts/RobotoMedium-italic.fntdata"/><Relationship Id="rId15" Type="http://schemas.openxmlformats.org/officeDocument/2006/relationships/slide" Target="slides/slide8.xml"/><Relationship Id="rId59" Type="http://schemas.openxmlformats.org/officeDocument/2006/relationships/font" Target="fonts/LatoLight-bold.fntdata"/><Relationship Id="rId14" Type="http://schemas.openxmlformats.org/officeDocument/2006/relationships/slide" Target="slides/slide7.xml"/><Relationship Id="rId58" Type="http://schemas.openxmlformats.org/officeDocument/2006/relationships/font" Target="fonts/LatoLight-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e359b2a2c7_0_22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e359b2a2c7_0_22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e359b2a2c7_0_254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e359b2a2c7_0_25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e359b2a2c7_0_25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e359b2a2c7_0_25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e359b2a2c7_0_25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e359b2a2c7_0_25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e359b2a2c7_0_25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e359b2a2c7_0_25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e359b2a2c7_0_25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e359b2a2c7_0_25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e359b2a2c7_0_257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e359b2a2c7_0_25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e359b2a2c7_0_257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e359b2a2c7_0_25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e359b2a2c7_0_258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e359b2a2c7_0_25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e359b2a2c7_0_258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e359b2a2c7_0_25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e359b2a2c7_0_259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e359b2a2c7_0_25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8bd883d690_5_3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8bd883d690_5_3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e359b2a2c7_0_259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e359b2a2c7_0_25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e398283567_0_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e398283567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8bd883d690_0_2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8bd883d690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e3774a4388_3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e3774a4388_3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4" name="Google Shape;1254;ge3774a4388_3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e399b34317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e399b34317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1" name="Google Shape;1261;ge399b34317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e399b34317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e399b34317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0" name="Google Shape;1270;ge399b34317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e399b34317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e399b34317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9" name="Google Shape;1279;ge399b34317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e399b34317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e399b34317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8" name="Google Shape;1288;ge399b34317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e399b34317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e399b34317_0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7" name="Google Shape;1297;ge399b34317_0_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e359b2a2c7_0_251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e359b2a2c7_0_25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e399b34317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e399b34317_0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6" name="Google Shape;1306;ge399b34317_0_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e399b34317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e399b34317_0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4" name="Google Shape;1314;ge399b34317_0_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e399b34317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e399b34317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3" name="Google Shape;1323;ge399b34317_0_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e399b34317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e399b34317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0" name="Google Shape;1330;ge399b34317_0_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e399b34317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e399b34317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9" name="Google Shape;1339;ge399b34317_0_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e399b34317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e399b34317_0_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ge399b34317_0_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e39ae3499f_0_10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e39ae3499f_0_10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e3a4e46b95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e3a4e46b95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1" name="Google Shape;1111;ge3a4e46b95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e3a4e46b95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e3a4e46b95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9" name="Google Shape;1119;ge3a4e46b95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e359b2a2c7_0_251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e359b2a2c7_0_25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e359b2a2c7_0_252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e359b2a2c7_0_25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e359b2a2c7_0_25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e359b2a2c7_0_25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e359b2a2c7_0_25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e359b2a2c7_0_25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3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3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6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4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10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9.png"/><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6.png"/><Relationship Id="rId4"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4.png"/><Relationship Id="rId4"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9.png"/><Relationship Id="rId4" Type="http://schemas.openxmlformats.org/officeDocument/2006/relationships/image" Target="../media/image29.png"/><Relationship Id="rId5"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2.png"/><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3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3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42.png"/><Relationship Id="rId4" Type="http://schemas.openxmlformats.org/officeDocument/2006/relationships/image" Target="../media/image37.png"/><Relationship Id="rId5" Type="http://schemas.openxmlformats.org/officeDocument/2006/relationships/image" Target="../media/image3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0.png"/><Relationship Id="rId4" Type="http://schemas.openxmlformats.org/officeDocument/2006/relationships/image" Target="../media/image45.png"/><Relationship Id="rId5" Type="http://schemas.openxmlformats.org/officeDocument/2006/relationships/image" Target="../media/image48.png"/><Relationship Id="rId6" Type="http://schemas.openxmlformats.org/officeDocument/2006/relationships/image" Target="../media/image3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5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image" Target="../media/image67.png"/><Relationship Id="rId6" Type="http://schemas.openxmlformats.org/officeDocument/2006/relationships/image" Target="../media/image54.png"/><Relationship Id="rId7" Type="http://schemas.openxmlformats.org/officeDocument/2006/relationships/image" Target="../media/image5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61.png"/><Relationship Id="rId6" Type="http://schemas.openxmlformats.org/officeDocument/2006/relationships/image" Target="../media/image59.png"/><Relationship Id="rId7" Type="http://schemas.openxmlformats.org/officeDocument/2006/relationships/image" Target="../media/image6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55.png"/><Relationship Id="rId4" Type="http://schemas.openxmlformats.org/officeDocument/2006/relationships/image" Target="../media/image64.png"/><Relationship Id="rId5" Type="http://schemas.openxmlformats.org/officeDocument/2006/relationships/image" Target="../media/image6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 Id="rId3" Type="http://schemas.openxmlformats.org/officeDocument/2006/relationships/image" Target="../media/image70.png"/><Relationship Id="rId4" Type="http://schemas.openxmlformats.org/officeDocument/2006/relationships/image" Target="../media/image66.png"/><Relationship Id="rId5" Type="http://schemas.openxmlformats.org/officeDocument/2006/relationships/image" Target="../media/image6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6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80.png"/><Relationship Id="rId5" Type="http://schemas.openxmlformats.org/officeDocument/2006/relationships/image" Target="../media/image74.png"/><Relationship Id="rId6" Type="http://schemas.openxmlformats.org/officeDocument/2006/relationships/image" Target="../media/image73.png"/><Relationship Id="rId7" Type="http://schemas.openxmlformats.org/officeDocument/2006/relationships/image" Target="../media/image77.png"/><Relationship Id="rId8" Type="http://schemas.openxmlformats.org/officeDocument/2006/relationships/image" Target="../media/image8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83.png"/><Relationship Id="rId4" Type="http://schemas.openxmlformats.org/officeDocument/2006/relationships/image" Target="../media/image89.png"/><Relationship Id="rId5" Type="http://schemas.openxmlformats.org/officeDocument/2006/relationships/image" Target="../media/image91.png"/><Relationship Id="rId6" Type="http://schemas.openxmlformats.org/officeDocument/2006/relationships/image" Target="../media/image8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8.png"/><Relationship Id="rId3" Type="http://schemas.openxmlformats.org/officeDocument/2006/relationships/image" Target="../media/image87.png"/><Relationship Id="rId4" Type="http://schemas.openxmlformats.org/officeDocument/2006/relationships/image" Target="../media/image84.png"/><Relationship Id="rId9" Type="http://schemas.openxmlformats.org/officeDocument/2006/relationships/image" Target="../media/image92.png"/><Relationship Id="rId5" Type="http://schemas.openxmlformats.org/officeDocument/2006/relationships/image" Target="../media/image79.png"/><Relationship Id="rId6" Type="http://schemas.openxmlformats.org/officeDocument/2006/relationships/image" Target="../media/image86.png"/><Relationship Id="rId7" Type="http://schemas.openxmlformats.org/officeDocument/2006/relationships/image" Target="../media/image78.png"/><Relationship Id="rId8" Type="http://schemas.openxmlformats.org/officeDocument/2006/relationships/image" Target="../media/image8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90.png"/><Relationship Id="rId4" Type="http://schemas.openxmlformats.org/officeDocument/2006/relationships/image" Target="../media/image95.png"/><Relationship Id="rId9" Type="http://schemas.openxmlformats.org/officeDocument/2006/relationships/image" Target="../media/image97.png"/><Relationship Id="rId5" Type="http://schemas.openxmlformats.org/officeDocument/2006/relationships/image" Target="../media/image94.png"/><Relationship Id="rId6" Type="http://schemas.openxmlformats.org/officeDocument/2006/relationships/image" Target="../media/image98.png"/><Relationship Id="rId7" Type="http://schemas.openxmlformats.org/officeDocument/2006/relationships/image" Target="../media/image99.png"/><Relationship Id="rId8" Type="http://schemas.openxmlformats.org/officeDocument/2006/relationships/image" Target="../media/image9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7.png"/><Relationship Id="rId3" Type="http://schemas.openxmlformats.org/officeDocument/2006/relationships/image" Target="../media/image1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0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 Id="rId3" Type="http://schemas.openxmlformats.org/officeDocument/2006/relationships/image" Target="../media/image12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grpSp>
        <p:nvGrpSpPr>
          <p:cNvPr id="14" name="Google Shape;14;p2"/>
          <p:cNvGrpSpPr/>
          <p:nvPr/>
        </p:nvGrpSpPr>
        <p:grpSpPr>
          <a:xfrm>
            <a:off x="11597672" y="7614339"/>
            <a:ext cx="1182584" cy="281686"/>
            <a:chOff x="4137525" y="2915950"/>
            <a:chExt cx="869100" cy="207000"/>
          </a:xfrm>
        </p:grpSpPr>
        <p:sp>
          <p:nvSpPr>
            <p:cNvPr id="15" name="Google Shape;15;p2"/>
            <p:cNvSpPr/>
            <p:nvPr/>
          </p:nvSpPr>
          <p:spPr>
            <a:xfrm>
              <a:off x="4468575" y="2915950"/>
              <a:ext cx="207000" cy="207000"/>
            </a:xfrm>
            <a:prstGeom prst="ellipse">
              <a:avLst/>
            </a:prstGeom>
            <a:solidFill>
              <a:schemeClr val="dk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6" name="Google Shape;16;p2"/>
            <p:cNvSpPr/>
            <p:nvPr/>
          </p:nvSpPr>
          <p:spPr>
            <a:xfrm>
              <a:off x="4799625" y="2915950"/>
              <a:ext cx="207000" cy="207000"/>
            </a:xfrm>
            <a:prstGeom prst="ellipse">
              <a:avLst/>
            </a:prstGeom>
            <a:solidFill>
              <a:schemeClr val="dk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 name="Google Shape;17;p2"/>
            <p:cNvSpPr/>
            <p:nvPr/>
          </p:nvSpPr>
          <p:spPr>
            <a:xfrm>
              <a:off x="4137525" y="2915950"/>
              <a:ext cx="207000" cy="207000"/>
            </a:xfrm>
            <a:prstGeom prst="ellipse">
              <a:avLst/>
            </a:prstGeom>
            <a:solidFill>
              <a:schemeClr val="dk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8" name="Google Shape;18;p2"/>
          <p:cNvSpPr txBox="1"/>
          <p:nvPr>
            <p:ph type="ctrTitle"/>
          </p:nvPr>
        </p:nvSpPr>
        <p:spPr>
          <a:xfrm>
            <a:off x="1789554" y="2642133"/>
            <a:ext cx="20798700" cy="4613700"/>
          </a:xfrm>
          <a:prstGeom prst="rect">
            <a:avLst/>
          </a:prstGeom>
        </p:spPr>
        <p:txBody>
          <a:bodyPr anchorCtr="0" anchor="b" bIns="243750" lIns="243750" spcFirstLastPara="1" rIns="243750" wrap="square" tIns="243750">
            <a:normAutofit/>
          </a:bodyPr>
          <a:lstStyle>
            <a:lvl1pPr lvl="0" algn="ctr">
              <a:spcBef>
                <a:spcPts val="0"/>
              </a:spcBef>
              <a:spcAft>
                <a:spcPts val="0"/>
              </a:spcAft>
              <a:buSzPts val="12800"/>
              <a:buNone/>
              <a:defRPr sz="12800"/>
            </a:lvl1pPr>
            <a:lvl2pPr lvl="1" algn="ctr">
              <a:spcBef>
                <a:spcPts val="0"/>
              </a:spcBef>
              <a:spcAft>
                <a:spcPts val="0"/>
              </a:spcAft>
              <a:buSzPts val="12800"/>
              <a:buNone/>
              <a:defRPr sz="12800"/>
            </a:lvl2pPr>
            <a:lvl3pPr lvl="2" algn="ctr">
              <a:spcBef>
                <a:spcPts val="0"/>
              </a:spcBef>
              <a:spcAft>
                <a:spcPts val="0"/>
              </a:spcAft>
              <a:buSzPts val="12800"/>
              <a:buNone/>
              <a:defRPr sz="12800"/>
            </a:lvl3pPr>
            <a:lvl4pPr lvl="3" algn="ctr">
              <a:spcBef>
                <a:spcPts val="0"/>
              </a:spcBef>
              <a:spcAft>
                <a:spcPts val="0"/>
              </a:spcAft>
              <a:buSzPts val="12800"/>
              <a:buNone/>
              <a:defRPr sz="12800"/>
            </a:lvl4pPr>
            <a:lvl5pPr lvl="4" algn="ctr">
              <a:spcBef>
                <a:spcPts val="0"/>
              </a:spcBef>
              <a:spcAft>
                <a:spcPts val="0"/>
              </a:spcAft>
              <a:buSzPts val="12800"/>
              <a:buNone/>
              <a:defRPr sz="12800"/>
            </a:lvl5pPr>
            <a:lvl6pPr lvl="5" algn="ctr">
              <a:spcBef>
                <a:spcPts val="0"/>
              </a:spcBef>
              <a:spcAft>
                <a:spcPts val="0"/>
              </a:spcAft>
              <a:buSzPts val="12800"/>
              <a:buNone/>
              <a:defRPr sz="12800"/>
            </a:lvl6pPr>
            <a:lvl7pPr lvl="6" algn="ctr">
              <a:spcBef>
                <a:spcPts val="0"/>
              </a:spcBef>
              <a:spcAft>
                <a:spcPts val="0"/>
              </a:spcAft>
              <a:buSzPts val="12800"/>
              <a:buNone/>
              <a:defRPr sz="12800"/>
            </a:lvl7pPr>
            <a:lvl8pPr lvl="7" algn="ctr">
              <a:spcBef>
                <a:spcPts val="0"/>
              </a:spcBef>
              <a:spcAft>
                <a:spcPts val="0"/>
              </a:spcAft>
              <a:buSzPts val="12800"/>
              <a:buNone/>
              <a:defRPr sz="12800"/>
            </a:lvl8pPr>
            <a:lvl9pPr lvl="8" algn="ctr">
              <a:spcBef>
                <a:spcPts val="0"/>
              </a:spcBef>
              <a:spcAft>
                <a:spcPts val="0"/>
              </a:spcAft>
              <a:buSzPts val="12800"/>
              <a:buNone/>
              <a:defRPr sz="12800"/>
            </a:lvl9pPr>
          </a:lstStyle>
          <a:p/>
        </p:txBody>
      </p:sp>
      <p:sp>
        <p:nvSpPr>
          <p:cNvPr id="19" name="Google Shape;19;p2"/>
          <p:cNvSpPr txBox="1"/>
          <p:nvPr>
            <p:ph idx="1" type="subTitle"/>
          </p:nvPr>
        </p:nvSpPr>
        <p:spPr>
          <a:xfrm>
            <a:off x="1789534" y="8466335"/>
            <a:ext cx="20798700" cy="2113500"/>
          </a:xfrm>
          <a:prstGeom prst="rect">
            <a:avLst/>
          </a:prstGeom>
        </p:spPr>
        <p:txBody>
          <a:bodyPr anchorCtr="0" anchor="t" bIns="243750" lIns="243750" spcFirstLastPara="1" rIns="243750" wrap="square" tIns="24375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20" name="Google Shape;20;p2"/>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830984" y="3347400"/>
            <a:ext cx="22715700" cy="5041500"/>
          </a:xfrm>
          <a:prstGeom prst="rect">
            <a:avLst/>
          </a:prstGeom>
        </p:spPr>
        <p:txBody>
          <a:bodyPr anchorCtr="0" anchor="b" bIns="243750" lIns="243750" spcFirstLastPara="1" rIns="243750" wrap="square" tIns="243750">
            <a:normAutofit/>
          </a:bodyPr>
          <a:lstStyle>
            <a:lvl1pPr lvl="0" algn="ctr">
              <a:spcBef>
                <a:spcPts val="0"/>
              </a:spcBef>
              <a:spcAft>
                <a:spcPts val="0"/>
              </a:spcAft>
              <a:buSzPts val="32000"/>
              <a:buNone/>
              <a:defRPr sz="32000"/>
            </a:lvl1pPr>
            <a:lvl2pPr lvl="1" algn="ctr">
              <a:spcBef>
                <a:spcPts val="0"/>
              </a:spcBef>
              <a:spcAft>
                <a:spcPts val="0"/>
              </a:spcAft>
              <a:buSzPts val="32000"/>
              <a:buNone/>
              <a:defRPr sz="32000"/>
            </a:lvl2pPr>
            <a:lvl3pPr lvl="2" algn="ctr">
              <a:spcBef>
                <a:spcPts val="0"/>
              </a:spcBef>
              <a:spcAft>
                <a:spcPts val="0"/>
              </a:spcAft>
              <a:buSzPts val="32000"/>
              <a:buNone/>
              <a:defRPr sz="32000"/>
            </a:lvl3pPr>
            <a:lvl4pPr lvl="3" algn="ctr">
              <a:spcBef>
                <a:spcPts val="0"/>
              </a:spcBef>
              <a:spcAft>
                <a:spcPts val="0"/>
              </a:spcAft>
              <a:buSzPts val="32000"/>
              <a:buNone/>
              <a:defRPr sz="32000"/>
            </a:lvl4pPr>
            <a:lvl5pPr lvl="4" algn="ctr">
              <a:spcBef>
                <a:spcPts val="0"/>
              </a:spcBef>
              <a:spcAft>
                <a:spcPts val="0"/>
              </a:spcAft>
              <a:buSzPts val="32000"/>
              <a:buNone/>
              <a:defRPr sz="32000"/>
            </a:lvl5pPr>
            <a:lvl6pPr lvl="5" algn="ctr">
              <a:spcBef>
                <a:spcPts val="0"/>
              </a:spcBef>
              <a:spcAft>
                <a:spcPts val="0"/>
              </a:spcAft>
              <a:buSzPts val="32000"/>
              <a:buNone/>
              <a:defRPr sz="32000"/>
            </a:lvl6pPr>
            <a:lvl7pPr lvl="6" algn="ctr">
              <a:spcBef>
                <a:spcPts val="0"/>
              </a:spcBef>
              <a:spcAft>
                <a:spcPts val="0"/>
              </a:spcAft>
              <a:buSzPts val="32000"/>
              <a:buNone/>
              <a:defRPr sz="32000"/>
            </a:lvl7pPr>
            <a:lvl8pPr lvl="7" algn="ctr">
              <a:spcBef>
                <a:spcPts val="0"/>
              </a:spcBef>
              <a:spcAft>
                <a:spcPts val="0"/>
              </a:spcAft>
              <a:buSzPts val="32000"/>
              <a:buNone/>
              <a:defRPr sz="32000"/>
            </a:lvl8pPr>
            <a:lvl9pPr lvl="8" algn="ctr">
              <a:spcBef>
                <a:spcPts val="0"/>
              </a:spcBef>
              <a:spcAft>
                <a:spcPts val="0"/>
              </a:spcAft>
              <a:buSzPts val="32000"/>
              <a:buNone/>
              <a:defRPr sz="32000"/>
            </a:lvl9pPr>
          </a:lstStyle>
          <a:p>
            <a:r>
              <a:t>xx%</a:t>
            </a:r>
          </a:p>
        </p:txBody>
      </p:sp>
      <p:sp>
        <p:nvSpPr>
          <p:cNvPr id="55" name="Google Shape;55;p11"/>
          <p:cNvSpPr txBox="1"/>
          <p:nvPr>
            <p:ph idx="1" type="body"/>
          </p:nvPr>
        </p:nvSpPr>
        <p:spPr>
          <a:xfrm>
            <a:off x="830984" y="8609133"/>
            <a:ext cx="22715700" cy="3468900"/>
          </a:xfrm>
          <a:prstGeom prst="rect">
            <a:avLst/>
          </a:prstGeom>
        </p:spPr>
        <p:txBody>
          <a:bodyPr anchorCtr="0" anchor="t" bIns="243750" lIns="243750" spcFirstLastPara="1" rIns="243750" wrap="square" tIns="243750">
            <a:normAutofit/>
          </a:bodyPr>
          <a:lstStyle>
            <a:lvl1pPr indent="-533400" lvl="0" marL="457200" algn="ctr">
              <a:spcBef>
                <a:spcPts val="0"/>
              </a:spcBef>
              <a:spcAft>
                <a:spcPts val="0"/>
              </a:spcAft>
              <a:buSzPts val="4800"/>
              <a:buChar char="●"/>
              <a:defRPr/>
            </a:lvl1pPr>
            <a:lvl2pPr indent="-463550" lvl="1" marL="914400" algn="ctr">
              <a:spcBef>
                <a:spcPts val="0"/>
              </a:spcBef>
              <a:spcAft>
                <a:spcPts val="0"/>
              </a:spcAft>
              <a:buSzPts val="3700"/>
              <a:buChar char="○"/>
              <a:defRPr/>
            </a:lvl2pPr>
            <a:lvl3pPr indent="-463550" lvl="2" marL="1371600" algn="ctr">
              <a:spcBef>
                <a:spcPts val="0"/>
              </a:spcBef>
              <a:spcAft>
                <a:spcPts val="0"/>
              </a:spcAft>
              <a:buSzPts val="3700"/>
              <a:buChar char="■"/>
              <a:defRPr/>
            </a:lvl3pPr>
            <a:lvl4pPr indent="-463550" lvl="3" marL="1828800" algn="ctr">
              <a:spcBef>
                <a:spcPts val="0"/>
              </a:spcBef>
              <a:spcAft>
                <a:spcPts val="0"/>
              </a:spcAft>
              <a:buSzPts val="3700"/>
              <a:buChar char="●"/>
              <a:defRPr/>
            </a:lvl4pPr>
            <a:lvl5pPr indent="-463550" lvl="4" marL="2286000" algn="ctr">
              <a:spcBef>
                <a:spcPts val="0"/>
              </a:spcBef>
              <a:spcAft>
                <a:spcPts val="0"/>
              </a:spcAft>
              <a:buSzPts val="3700"/>
              <a:buChar char="○"/>
              <a:defRPr/>
            </a:lvl5pPr>
            <a:lvl6pPr indent="-463550" lvl="5" marL="2743200" algn="ctr">
              <a:spcBef>
                <a:spcPts val="0"/>
              </a:spcBef>
              <a:spcAft>
                <a:spcPts val="0"/>
              </a:spcAft>
              <a:buSzPts val="3700"/>
              <a:buChar char="■"/>
              <a:defRPr/>
            </a:lvl6pPr>
            <a:lvl7pPr indent="-463550" lvl="6" marL="3200400" algn="ctr">
              <a:spcBef>
                <a:spcPts val="0"/>
              </a:spcBef>
              <a:spcAft>
                <a:spcPts val="0"/>
              </a:spcAft>
              <a:buSzPts val="3700"/>
              <a:buChar char="●"/>
              <a:defRPr/>
            </a:lvl7pPr>
            <a:lvl8pPr indent="-463550" lvl="7" marL="3657600" algn="ctr">
              <a:spcBef>
                <a:spcPts val="0"/>
              </a:spcBef>
              <a:spcAft>
                <a:spcPts val="0"/>
              </a:spcAft>
              <a:buSzPts val="3700"/>
              <a:buChar char="○"/>
              <a:defRPr/>
            </a:lvl8pPr>
            <a:lvl9pPr indent="-463550" lvl="8" marL="4114800" algn="ctr">
              <a:spcBef>
                <a:spcPts val="0"/>
              </a:spcBef>
              <a:spcAft>
                <a:spcPts val="0"/>
              </a:spcAft>
              <a:buSzPts val="3700"/>
              <a:buChar char="■"/>
              <a:defRPr/>
            </a:lvl9pPr>
          </a:lstStyle>
          <a:p/>
        </p:txBody>
      </p:sp>
      <p:sp>
        <p:nvSpPr>
          <p:cNvPr id="56" name="Google Shape;56;p11"/>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59" name="Shape 59"/>
        <p:cNvGrpSpPr/>
        <p:nvPr/>
      </p:nvGrpSpPr>
      <p:grpSpPr>
        <a:xfrm>
          <a:off x="0" y="0"/>
          <a:ext cx="0" cy="0"/>
          <a:chOff x="0" y="0"/>
          <a:chExt cx="0" cy="0"/>
        </a:xfrm>
      </p:grpSpPr>
      <p:pic>
        <p:nvPicPr>
          <p:cNvPr id="60" name="Google Shape;60;p13"/>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61" name="Google Shape;61;p13"/>
          <p:cNvSpPr txBox="1"/>
          <p:nvPr>
            <p:ph idx="1" type="subTitle"/>
          </p:nvPr>
        </p:nvSpPr>
        <p:spPr>
          <a:xfrm>
            <a:off x="0" y="1802600"/>
            <a:ext cx="177945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62" name="Google Shape;62;p13"/>
          <p:cNvSpPr txBox="1"/>
          <p:nvPr>
            <p:ph idx="2" type="body"/>
          </p:nvPr>
        </p:nvSpPr>
        <p:spPr>
          <a:xfrm>
            <a:off x="0" y="3322133"/>
            <a:ext cx="17860800" cy="10393500"/>
          </a:xfrm>
          <a:prstGeom prst="rect">
            <a:avLst/>
          </a:prstGeom>
        </p:spPr>
        <p:txBody>
          <a:bodyPr anchorCtr="0" anchor="t" bIns="2437975" lIns="1219000" spcFirstLastPara="1" rIns="1219000" wrap="square" tIns="0">
            <a:norm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63" name="Google Shape;63;p13"/>
          <p:cNvSpPr txBox="1"/>
          <p:nvPr>
            <p:ph idx="3" type="subTitle"/>
          </p:nvPr>
        </p:nvSpPr>
        <p:spPr>
          <a:xfrm>
            <a:off x="18811900" y="2427933"/>
            <a:ext cx="4836300" cy="10092900"/>
          </a:xfrm>
          <a:prstGeom prst="rect">
            <a:avLst/>
          </a:prstGeom>
          <a:ln cap="flat" cmpd="sng" w="9525">
            <a:solidFill>
              <a:srgbClr val="DBD9E8"/>
            </a:solidFill>
            <a:prstDash val="solid"/>
            <a:round/>
            <a:headEnd len="sm" w="sm" type="none"/>
            <a:tailEnd len="sm" w="sm" type="none"/>
          </a:ln>
        </p:spPr>
        <p:txBody>
          <a:bodyPr anchorCtr="0" anchor="t" bIns="487575" lIns="487575" spcFirstLastPara="1" rIns="487575" wrap="square" tIns="487575">
            <a:normAutofit/>
          </a:bodyPr>
          <a:lstStyle>
            <a:lvl1pPr lvl="0" rtl="0">
              <a:spcBef>
                <a:spcPts val="0"/>
              </a:spcBef>
              <a:spcAft>
                <a:spcPts val="0"/>
              </a:spcAft>
              <a:buNone/>
              <a:defRPr sz="2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64" name="Google Shape;64;p13"/>
          <p:cNvSpPr txBox="1"/>
          <p:nvPr>
            <p:ph type="title"/>
          </p:nvPr>
        </p:nvSpPr>
        <p:spPr>
          <a:xfrm>
            <a:off x="-33125" y="0"/>
            <a:ext cx="178608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1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6" name="Google Shape;66;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67" name="Google Shape;67;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8" name="Google Shape;68;p13"/>
          <p:cNvSpPr txBox="1"/>
          <p:nvPr>
            <p:ph idx="4"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69" name="Shape 69"/>
        <p:cNvGrpSpPr/>
        <p:nvPr/>
      </p:nvGrpSpPr>
      <p:grpSpPr>
        <a:xfrm>
          <a:off x="0" y="0"/>
          <a:ext cx="0" cy="0"/>
          <a:chOff x="0" y="0"/>
          <a:chExt cx="0" cy="0"/>
        </a:xfrm>
      </p:grpSpPr>
      <p:sp>
        <p:nvSpPr>
          <p:cNvPr id="70" name="Google Shape;70;p14"/>
          <p:cNvSpPr txBox="1"/>
          <p:nvPr>
            <p:ph type="title"/>
          </p:nvPr>
        </p:nvSpPr>
        <p:spPr>
          <a:xfrm>
            <a:off x="-32791" y="0"/>
            <a:ext cx="244431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 name="Google Shape;71;p14"/>
          <p:cNvSpPr txBox="1"/>
          <p:nvPr>
            <p:ph idx="1" type="subTitle"/>
          </p:nvPr>
        </p:nvSpPr>
        <p:spPr>
          <a:xfrm>
            <a:off x="0" y="1802600"/>
            <a:ext cx="243777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cxnSp>
        <p:nvCxnSpPr>
          <p:cNvPr id="72" name="Google Shape;72;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3" name="Google Shape;73;p1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 name="Google Shape;74;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5" name="Google Shape;75;p14"/>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76" name="Google Shape;76;p14"/>
          <p:cNvSpPr txBox="1"/>
          <p:nvPr>
            <p:ph idx="3" type="body"/>
          </p:nvPr>
        </p:nvSpPr>
        <p:spPr>
          <a:xfrm>
            <a:off x="467" y="3424667"/>
            <a:ext cx="24377700" cy="9659100"/>
          </a:xfrm>
          <a:prstGeom prst="rect">
            <a:avLst/>
          </a:prstGeom>
        </p:spPr>
        <p:txBody>
          <a:bodyPr anchorCtr="0" anchor="t" bIns="2437975" lIns="1219000" spcFirstLastPara="1" rIns="1219000" wrap="square" tIns="0">
            <a:norm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9" name="Shape 79"/>
        <p:cNvGrpSpPr/>
        <p:nvPr/>
      </p:nvGrpSpPr>
      <p:grpSpPr>
        <a:xfrm>
          <a:off x="0" y="0"/>
          <a:ext cx="0" cy="0"/>
          <a:chOff x="0" y="0"/>
          <a:chExt cx="0" cy="0"/>
        </a:xfrm>
      </p:grpSpPr>
      <p:pic>
        <p:nvPicPr>
          <p:cNvPr id="80" name="Google Shape;80;p1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81" name="Google Shape;81;p1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 name="Google Shape;82;p1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83" name="Google Shape;83;p1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84" name="Google Shape;84;p1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85" name="Google Shape;85;p1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 name="Google Shape;86;p1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 name="Google Shape;87;p1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88" name="Google Shape;88;p16"/>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89" name="Shape 89"/>
        <p:cNvGrpSpPr/>
        <p:nvPr/>
      </p:nvGrpSpPr>
      <p:grpSpPr>
        <a:xfrm>
          <a:off x="0" y="0"/>
          <a:ext cx="0" cy="0"/>
          <a:chOff x="0" y="0"/>
          <a:chExt cx="0" cy="0"/>
        </a:xfrm>
      </p:grpSpPr>
      <p:pic>
        <p:nvPicPr>
          <p:cNvPr id="90" name="Google Shape;90;p1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91" name="Google Shape;91;p1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 name="Google Shape;92;p1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93" name="Google Shape;93;p1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94" name="Google Shape;94;p1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 name="Google Shape;96;p1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97" name="Google Shape;97;p17"/>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98" name="Google Shape;98;p1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99" name="Shape 99"/>
        <p:cNvGrpSpPr/>
        <p:nvPr/>
      </p:nvGrpSpPr>
      <p:grpSpPr>
        <a:xfrm>
          <a:off x="0" y="0"/>
          <a:ext cx="0" cy="0"/>
          <a:chOff x="0" y="0"/>
          <a:chExt cx="0" cy="0"/>
        </a:xfrm>
      </p:grpSpPr>
      <p:pic>
        <p:nvPicPr>
          <p:cNvPr id="100" name="Google Shape;100;p1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01" name="Google Shape;101;p18"/>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2" name="Google Shape;102;p1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03" name="Google Shape;103;p1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04" name="Google Shape;104;p1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5" name="Google Shape;105;p1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6" name="Google Shape;106;p1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07" name="Google Shape;107;p18"/>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08" name="Google Shape;108;p1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09" name="Shape 109"/>
        <p:cNvGrpSpPr/>
        <p:nvPr/>
      </p:nvGrpSpPr>
      <p:grpSpPr>
        <a:xfrm>
          <a:off x="0" y="0"/>
          <a:ext cx="0" cy="0"/>
          <a:chOff x="0" y="0"/>
          <a:chExt cx="0" cy="0"/>
        </a:xfrm>
      </p:grpSpPr>
      <p:pic>
        <p:nvPicPr>
          <p:cNvPr id="110" name="Google Shape;110;p1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11" name="Google Shape;111;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12" name="Google Shape;112;p1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113" name="Google Shape;113;p19"/>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14" name="Google Shape;114;p1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15" name="Google Shape;115;p1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16" name="Google Shape;116;p1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17" name="Google Shape;117;p1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118" name="Google Shape;118;p1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19" name="Shape 119"/>
        <p:cNvGrpSpPr/>
        <p:nvPr/>
      </p:nvGrpSpPr>
      <p:grpSpPr>
        <a:xfrm>
          <a:off x="0" y="0"/>
          <a:ext cx="0" cy="0"/>
          <a:chOff x="0" y="0"/>
          <a:chExt cx="0" cy="0"/>
        </a:xfrm>
      </p:grpSpPr>
      <p:pic>
        <p:nvPicPr>
          <p:cNvPr id="120" name="Google Shape;120;p20"/>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21" name="Google Shape;121;p20"/>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22" name="Google Shape;122;p20"/>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p20"/>
          <p:cNvSpPr txBox="1"/>
          <p:nvPr>
            <p:ph idx="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4" name="Google Shape;124;p20"/>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25" name="Shape 125"/>
        <p:cNvGrpSpPr/>
        <p:nvPr/>
      </p:nvGrpSpPr>
      <p:grpSpPr>
        <a:xfrm>
          <a:off x="0" y="0"/>
          <a:ext cx="0" cy="0"/>
          <a:chOff x="0" y="0"/>
          <a:chExt cx="0" cy="0"/>
        </a:xfrm>
      </p:grpSpPr>
      <p:pic>
        <p:nvPicPr>
          <p:cNvPr id="126" name="Google Shape;126;p2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27" name="Google Shape;127;p21"/>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28" name="Google Shape;12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txBox="1"/>
          <p:nvPr>
            <p:ph type="title"/>
          </p:nvPr>
        </p:nvSpPr>
        <p:spPr>
          <a:xfrm>
            <a:off x="1789534" y="5710000"/>
            <a:ext cx="20933700" cy="2295900"/>
          </a:xfrm>
          <a:prstGeom prst="rect">
            <a:avLst/>
          </a:prstGeom>
        </p:spPr>
        <p:txBody>
          <a:bodyPr anchorCtr="0" anchor="ctr" bIns="243750" lIns="243750" spcFirstLastPara="1" rIns="243750" wrap="square" tIns="243750">
            <a:norm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p:txBody>
      </p:sp>
      <p:sp>
        <p:nvSpPr>
          <p:cNvPr id="23" name="Google Shape;23;p3"/>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30" name="Shape 130"/>
        <p:cNvGrpSpPr/>
        <p:nvPr/>
      </p:nvGrpSpPr>
      <p:grpSpPr>
        <a:xfrm>
          <a:off x="0" y="0"/>
          <a:ext cx="0" cy="0"/>
          <a:chOff x="0" y="0"/>
          <a:chExt cx="0" cy="0"/>
        </a:xfrm>
      </p:grpSpPr>
      <p:sp>
        <p:nvSpPr>
          <p:cNvPr id="131" name="Google Shape;131;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 name="Google Shape;132;p2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33" name="Google Shape;133;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4" name="Google Shape;134;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2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22"/>
          <p:cNvSpPr txBox="1"/>
          <p:nvPr>
            <p:ph idx="3" type="body"/>
          </p:nvPr>
        </p:nvSpPr>
        <p:spPr>
          <a:xfrm>
            <a:off x="467" y="3424667"/>
            <a:ext cx="24377700" cy="955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38" name="Shape 138"/>
        <p:cNvGrpSpPr/>
        <p:nvPr/>
      </p:nvGrpSpPr>
      <p:grpSpPr>
        <a:xfrm>
          <a:off x="0" y="0"/>
          <a:ext cx="0" cy="0"/>
          <a:chOff x="0" y="0"/>
          <a:chExt cx="0" cy="0"/>
        </a:xfrm>
      </p:grpSpPr>
      <p:pic>
        <p:nvPicPr>
          <p:cNvPr id="139" name="Google Shape;139;p23"/>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140" name="Google Shape;140;p23"/>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23"/>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2" name="Google Shape;142;p23"/>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 name="Google Shape;143;p23"/>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 name="Google Shape;144;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5" name="Google Shape;145;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46" name="Google Shape;146;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7" name="Google Shape;147;p23"/>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48" name="Shape 148"/>
        <p:cNvGrpSpPr/>
        <p:nvPr/>
      </p:nvGrpSpPr>
      <p:grpSpPr>
        <a:xfrm>
          <a:off x="0" y="0"/>
          <a:ext cx="0" cy="0"/>
          <a:chOff x="0" y="0"/>
          <a:chExt cx="0" cy="0"/>
        </a:xfrm>
      </p:grpSpPr>
      <p:pic>
        <p:nvPicPr>
          <p:cNvPr id="149" name="Google Shape;149;p2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50" name="Google Shape;150;p24"/>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24"/>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52" name="Google Shape;152;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53" name="Google Shape;153;p2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54" name="Shape 154"/>
        <p:cNvGrpSpPr/>
        <p:nvPr/>
      </p:nvGrpSpPr>
      <p:grpSpPr>
        <a:xfrm>
          <a:off x="0" y="0"/>
          <a:ext cx="0" cy="0"/>
          <a:chOff x="0" y="0"/>
          <a:chExt cx="0" cy="0"/>
        </a:xfrm>
      </p:grpSpPr>
      <p:pic>
        <p:nvPicPr>
          <p:cNvPr id="155" name="Google Shape;155;p25"/>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56" name="Google Shape;156;p25"/>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57" name="Google Shape;157;p25"/>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8" name="Google Shape;158;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59" name="Google Shape;159;p25"/>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60" name="Google Shape;160;p2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5"/>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62" name="Google Shape;162;p25"/>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63" name="Shape 163"/>
        <p:cNvGrpSpPr/>
        <p:nvPr/>
      </p:nvGrpSpPr>
      <p:grpSpPr>
        <a:xfrm>
          <a:off x="0" y="0"/>
          <a:ext cx="0" cy="0"/>
          <a:chOff x="0" y="0"/>
          <a:chExt cx="0" cy="0"/>
        </a:xfrm>
      </p:grpSpPr>
      <p:pic>
        <p:nvPicPr>
          <p:cNvPr id="164" name="Google Shape;164;p2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5" name="Google Shape;165;p2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6" name="Google Shape;166;p26"/>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67" name="Google Shape;167;p26"/>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 name="Google Shape;168;p2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9" name="Google Shape;169;p26"/>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70" name="Google Shape;170;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71" name="Google Shape;171;p26"/>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72" name="Google Shape;172;p2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3" name="Google Shape;173;p26"/>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74" name="Shape 174"/>
        <p:cNvGrpSpPr/>
        <p:nvPr/>
      </p:nvGrpSpPr>
      <p:grpSpPr>
        <a:xfrm>
          <a:off x="0" y="0"/>
          <a:ext cx="0" cy="0"/>
          <a:chOff x="0" y="0"/>
          <a:chExt cx="0" cy="0"/>
        </a:xfrm>
      </p:grpSpPr>
      <p:pic>
        <p:nvPicPr>
          <p:cNvPr id="175" name="Google Shape;175;p27"/>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76" name="Google Shape;176;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7" name="Google Shape;177;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8" name="Google Shape;17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 name="Google Shape;180;p27"/>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81" name="Google Shape;181;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2" name="Google Shape;182;p27"/>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 name="Google Shape;183;p27"/>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84" name="Shape 184"/>
        <p:cNvGrpSpPr/>
        <p:nvPr/>
      </p:nvGrpSpPr>
      <p:grpSpPr>
        <a:xfrm>
          <a:off x="0" y="0"/>
          <a:ext cx="0" cy="0"/>
          <a:chOff x="0" y="0"/>
          <a:chExt cx="0" cy="0"/>
        </a:xfrm>
      </p:grpSpPr>
      <p:pic>
        <p:nvPicPr>
          <p:cNvPr id="185" name="Google Shape;185;p28"/>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86" name="Google Shape;186;p2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87" name="Google Shape;187;p28"/>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88" name="Google Shape;188;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89" name="Google Shape;189;p28"/>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 name="Google Shape;190;p28"/>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 name="Google Shape;191;p28"/>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92" name="Google Shape;192;p2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3" name="Google Shape;193;p28"/>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94" name="Shape 194"/>
        <p:cNvGrpSpPr/>
        <p:nvPr/>
      </p:nvGrpSpPr>
      <p:grpSpPr>
        <a:xfrm>
          <a:off x="0" y="0"/>
          <a:ext cx="0" cy="0"/>
          <a:chOff x="0" y="0"/>
          <a:chExt cx="0" cy="0"/>
        </a:xfrm>
      </p:grpSpPr>
      <p:sp>
        <p:nvSpPr>
          <p:cNvPr id="195" name="Google Shape;195;p29"/>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 name="Google Shape;196;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7" name="Google Shape;197;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8" name="Google Shape;198;p29"/>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99" name="Google Shape;199;p29"/>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 name="Google Shape;200;p29"/>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1" name="Google Shape;201;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2" name="Google Shape;202;p29"/>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3" name="Google Shape;203;p29"/>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204" name="Shape 204"/>
        <p:cNvGrpSpPr/>
        <p:nvPr/>
      </p:nvGrpSpPr>
      <p:grpSpPr>
        <a:xfrm>
          <a:off x="0" y="0"/>
          <a:ext cx="0" cy="0"/>
          <a:chOff x="0" y="0"/>
          <a:chExt cx="0" cy="0"/>
        </a:xfrm>
      </p:grpSpPr>
      <p:pic>
        <p:nvPicPr>
          <p:cNvPr id="205" name="Google Shape;205;p30"/>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206" name="Google Shape;206;p30"/>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207" name="Google Shape;207;p30"/>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208" name="Google Shape;208;p3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209" name="Google Shape;209;p30"/>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210" name="Google Shape;210;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11" name="Google Shape;211;p30"/>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 name="Google Shape;212;p30"/>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213" name="Google Shape;213;p30"/>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 name="Google Shape;214;p30"/>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215" name="Shape 215"/>
        <p:cNvGrpSpPr/>
        <p:nvPr/>
      </p:nvGrpSpPr>
      <p:grpSpPr>
        <a:xfrm>
          <a:off x="0" y="0"/>
          <a:ext cx="0" cy="0"/>
          <a:chOff x="0" y="0"/>
          <a:chExt cx="0" cy="0"/>
        </a:xfrm>
      </p:grpSpPr>
      <p:sp>
        <p:nvSpPr>
          <p:cNvPr id="216" name="Google Shape;216;p31"/>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217" name="Google Shape;217;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8" name="Google Shape;218;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219" name="Google Shape;219;p31"/>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220" name="Google Shape;220;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 name="Google Shape;221;p31"/>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2" name="Google Shape;222;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3" name="Google Shape;223;p31"/>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 name="Google Shape;224;p31"/>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a:bodyPr>
          <a:lstStyle>
            <a:lvl1pPr lvl="0">
              <a:spcBef>
                <a:spcPts val="0"/>
              </a:spcBef>
              <a:spcAft>
                <a:spcPts val="0"/>
              </a:spcAft>
              <a:buSzPts val="8000"/>
              <a:buNone/>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p:txBody>
      </p:sp>
      <p:sp>
        <p:nvSpPr>
          <p:cNvPr id="26" name="Google Shape;26;p4"/>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a:bodyPr>
          <a:lstStyle>
            <a:lvl1pPr indent="-533400" lvl="0" marL="457200">
              <a:spcBef>
                <a:spcPts val="0"/>
              </a:spcBef>
              <a:spcAft>
                <a:spcPts val="0"/>
              </a:spcAft>
              <a:buSzPts val="4800"/>
              <a:buChar char="●"/>
              <a:defRPr/>
            </a:lvl1pPr>
            <a:lvl2pPr indent="-463550" lvl="1" marL="914400">
              <a:spcBef>
                <a:spcPts val="0"/>
              </a:spcBef>
              <a:spcAft>
                <a:spcPts val="0"/>
              </a:spcAft>
              <a:buSzPts val="3700"/>
              <a:buChar char="○"/>
              <a:defRPr/>
            </a:lvl2pPr>
            <a:lvl3pPr indent="-463550" lvl="2" marL="1371600">
              <a:spcBef>
                <a:spcPts val="0"/>
              </a:spcBef>
              <a:spcAft>
                <a:spcPts val="0"/>
              </a:spcAft>
              <a:buSzPts val="3700"/>
              <a:buChar char="■"/>
              <a:defRPr/>
            </a:lvl3pPr>
            <a:lvl4pPr indent="-463550" lvl="3" marL="1828800">
              <a:spcBef>
                <a:spcPts val="0"/>
              </a:spcBef>
              <a:spcAft>
                <a:spcPts val="0"/>
              </a:spcAft>
              <a:buSzPts val="3700"/>
              <a:buChar char="●"/>
              <a:defRPr/>
            </a:lvl4pPr>
            <a:lvl5pPr indent="-463550" lvl="4" marL="2286000">
              <a:spcBef>
                <a:spcPts val="0"/>
              </a:spcBef>
              <a:spcAft>
                <a:spcPts val="0"/>
              </a:spcAft>
              <a:buSzPts val="3700"/>
              <a:buChar char="○"/>
              <a:defRPr/>
            </a:lvl5pPr>
            <a:lvl6pPr indent="-463550" lvl="5" marL="2743200">
              <a:spcBef>
                <a:spcPts val="0"/>
              </a:spcBef>
              <a:spcAft>
                <a:spcPts val="0"/>
              </a:spcAft>
              <a:buSzPts val="3700"/>
              <a:buChar char="■"/>
              <a:defRPr/>
            </a:lvl6pPr>
            <a:lvl7pPr indent="-463550" lvl="6" marL="3200400">
              <a:spcBef>
                <a:spcPts val="0"/>
              </a:spcBef>
              <a:spcAft>
                <a:spcPts val="0"/>
              </a:spcAft>
              <a:buSzPts val="3700"/>
              <a:buChar char="●"/>
              <a:defRPr/>
            </a:lvl7pPr>
            <a:lvl8pPr indent="-463550" lvl="7" marL="3657600">
              <a:spcBef>
                <a:spcPts val="0"/>
              </a:spcBef>
              <a:spcAft>
                <a:spcPts val="0"/>
              </a:spcAft>
              <a:buSzPts val="3700"/>
              <a:buChar char="○"/>
              <a:defRPr/>
            </a:lvl8pPr>
            <a:lvl9pPr indent="-463550" lvl="8" marL="4114800">
              <a:spcBef>
                <a:spcPts val="0"/>
              </a:spcBef>
              <a:spcAft>
                <a:spcPts val="0"/>
              </a:spcAft>
              <a:buSzPts val="3700"/>
              <a:buChar char="■"/>
              <a:defRPr/>
            </a:lvl9pPr>
          </a:lstStyle>
          <a:p/>
        </p:txBody>
      </p:sp>
      <p:sp>
        <p:nvSpPr>
          <p:cNvPr id="27" name="Google Shape;27;p4"/>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225" name="Shape 225"/>
        <p:cNvGrpSpPr/>
        <p:nvPr/>
      </p:nvGrpSpPr>
      <p:grpSpPr>
        <a:xfrm>
          <a:off x="0" y="0"/>
          <a:ext cx="0" cy="0"/>
          <a:chOff x="0" y="0"/>
          <a:chExt cx="0" cy="0"/>
        </a:xfrm>
      </p:grpSpPr>
      <p:sp>
        <p:nvSpPr>
          <p:cNvPr id="226" name="Google Shape;226;p32"/>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 name="Google Shape;227;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 name="Google Shape;228;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9" name="Google Shape;229;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30" name="Google Shape;230;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31" name="Google Shape;231;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32" name="Google Shape;232;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3" name="Google Shape;233;p32"/>
          <p:cNvGrpSpPr/>
          <p:nvPr/>
        </p:nvGrpSpPr>
        <p:grpSpPr>
          <a:xfrm>
            <a:off x="1218894" y="3676879"/>
            <a:ext cx="2071187" cy="1656821"/>
            <a:chOff x="457200" y="1378813"/>
            <a:chExt cx="776889" cy="621300"/>
          </a:xfrm>
        </p:grpSpPr>
        <p:sp>
          <p:nvSpPr>
            <p:cNvPr id="234" name="Google Shape;234;p32"/>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35" name="Google Shape;235;p32"/>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36" name="Google Shape;236;p32"/>
          <p:cNvGrpSpPr/>
          <p:nvPr/>
        </p:nvGrpSpPr>
        <p:grpSpPr>
          <a:xfrm>
            <a:off x="1218894" y="5943313"/>
            <a:ext cx="2071187" cy="1656821"/>
            <a:chOff x="457200" y="1378813"/>
            <a:chExt cx="776889" cy="621300"/>
          </a:xfrm>
        </p:grpSpPr>
        <p:sp>
          <p:nvSpPr>
            <p:cNvPr id="237" name="Google Shape;237;p32"/>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38" name="Google Shape;238;p32"/>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39" name="Google Shape;239;p32"/>
          <p:cNvGrpSpPr/>
          <p:nvPr/>
        </p:nvGrpSpPr>
        <p:grpSpPr>
          <a:xfrm>
            <a:off x="1218894" y="8196979"/>
            <a:ext cx="2071187" cy="1656821"/>
            <a:chOff x="457200" y="1378813"/>
            <a:chExt cx="776889" cy="621300"/>
          </a:xfrm>
        </p:grpSpPr>
        <p:sp>
          <p:nvSpPr>
            <p:cNvPr id="240" name="Google Shape;240;p32"/>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41" name="Google Shape;241;p32"/>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42" name="Google Shape;242;p32"/>
          <p:cNvGrpSpPr/>
          <p:nvPr/>
        </p:nvGrpSpPr>
        <p:grpSpPr>
          <a:xfrm>
            <a:off x="1218894" y="10463379"/>
            <a:ext cx="2071187" cy="1656821"/>
            <a:chOff x="457200" y="1378813"/>
            <a:chExt cx="776889" cy="621300"/>
          </a:xfrm>
        </p:grpSpPr>
        <p:sp>
          <p:nvSpPr>
            <p:cNvPr id="243" name="Google Shape;243;p32"/>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44" name="Google Shape;244;p32"/>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5" name="Google Shape;245;p32"/>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6" name="Google Shape;246;p32"/>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7" name="Google Shape;247;p32"/>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8" name="Google Shape;248;p32"/>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9" name="Google Shape;249;p32"/>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0" name="Google Shape;250;p32"/>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1" name="Google Shape;251;p32"/>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252" name="Shape 252"/>
        <p:cNvGrpSpPr/>
        <p:nvPr/>
      </p:nvGrpSpPr>
      <p:grpSpPr>
        <a:xfrm>
          <a:off x="0" y="0"/>
          <a:ext cx="0" cy="0"/>
          <a:chOff x="0" y="0"/>
          <a:chExt cx="0" cy="0"/>
        </a:xfrm>
      </p:grpSpPr>
      <p:sp>
        <p:nvSpPr>
          <p:cNvPr id="253" name="Google Shape;253;p33"/>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54" name="Google Shape;25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5" name="Google Shape;25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56" name="Google Shape;25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57" name="Google Shape;25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58" name="Google Shape;25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59" name="Google Shape;25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60" name="Google Shape;260;p33"/>
          <p:cNvGrpSpPr/>
          <p:nvPr/>
        </p:nvGrpSpPr>
        <p:grpSpPr>
          <a:xfrm>
            <a:off x="1218895" y="3467313"/>
            <a:ext cx="2071187" cy="1656821"/>
            <a:chOff x="457200" y="1378813"/>
            <a:chExt cx="776889" cy="621300"/>
          </a:xfrm>
        </p:grpSpPr>
        <p:sp>
          <p:nvSpPr>
            <p:cNvPr id="261" name="Google Shape;261;p3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62" name="Google Shape;262;p3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63" name="Google Shape;263;p33"/>
          <p:cNvGrpSpPr/>
          <p:nvPr/>
        </p:nvGrpSpPr>
        <p:grpSpPr>
          <a:xfrm>
            <a:off x="1218894" y="5333713"/>
            <a:ext cx="2071187" cy="1656821"/>
            <a:chOff x="457200" y="1378813"/>
            <a:chExt cx="776889" cy="621300"/>
          </a:xfrm>
        </p:grpSpPr>
        <p:sp>
          <p:nvSpPr>
            <p:cNvPr id="264" name="Google Shape;264;p3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65" name="Google Shape;265;p3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66" name="Google Shape;266;p33"/>
          <p:cNvGrpSpPr/>
          <p:nvPr/>
        </p:nvGrpSpPr>
        <p:grpSpPr>
          <a:xfrm>
            <a:off x="1218894" y="7180979"/>
            <a:ext cx="2071187" cy="1656821"/>
            <a:chOff x="457200" y="1378813"/>
            <a:chExt cx="776889" cy="621300"/>
          </a:xfrm>
        </p:grpSpPr>
        <p:sp>
          <p:nvSpPr>
            <p:cNvPr id="267" name="Google Shape;267;p3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8" name="Google Shape;268;p3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69" name="Google Shape;269;p33"/>
          <p:cNvGrpSpPr/>
          <p:nvPr/>
        </p:nvGrpSpPr>
        <p:grpSpPr>
          <a:xfrm>
            <a:off x="1218894" y="9040979"/>
            <a:ext cx="2071187" cy="1656821"/>
            <a:chOff x="457200" y="1378813"/>
            <a:chExt cx="776889" cy="621300"/>
          </a:xfrm>
        </p:grpSpPr>
        <p:sp>
          <p:nvSpPr>
            <p:cNvPr id="270" name="Google Shape;270;p3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71" name="Google Shape;271;p3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2" name="Google Shape;272;p33"/>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3" name="Google Shape;273;p33"/>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74" name="Google Shape;274;p33"/>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75" name="Google Shape;275;p33"/>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76" name="Google Shape;276;p33"/>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33"/>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33"/>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79" name="Google Shape;279;p33"/>
          <p:cNvGrpSpPr/>
          <p:nvPr/>
        </p:nvGrpSpPr>
        <p:grpSpPr>
          <a:xfrm>
            <a:off x="1251686" y="10888246"/>
            <a:ext cx="2071187" cy="1656821"/>
            <a:chOff x="457200" y="1378813"/>
            <a:chExt cx="776889" cy="621300"/>
          </a:xfrm>
        </p:grpSpPr>
        <p:sp>
          <p:nvSpPr>
            <p:cNvPr id="280" name="Google Shape;280;p33"/>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81" name="Google Shape;281;p33"/>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82" name="Google Shape;282;p33"/>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3" name="Google Shape;283;p33"/>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84" name="Shape 284"/>
        <p:cNvGrpSpPr/>
        <p:nvPr/>
      </p:nvGrpSpPr>
      <p:grpSpPr>
        <a:xfrm>
          <a:off x="0" y="0"/>
          <a:ext cx="0" cy="0"/>
          <a:chOff x="0" y="0"/>
          <a:chExt cx="0" cy="0"/>
        </a:xfrm>
      </p:grpSpPr>
      <p:sp>
        <p:nvSpPr>
          <p:cNvPr id="285" name="Google Shape;285;p34"/>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6" name="Google Shape;286;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7" name="Google Shape;287;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8" name="Google Shape;288;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9" name="Google Shape;289;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90" name="Google Shape;290;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91" name="Google Shape;291;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92" name="Google Shape;292;p34"/>
          <p:cNvGrpSpPr/>
          <p:nvPr/>
        </p:nvGrpSpPr>
        <p:grpSpPr>
          <a:xfrm>
            <a:off x="1218895" y="3300915"/>
            <a:ext cx="2071215" cy="1296816"/>
            <a:chOff x="457200" y="1466425"/>
            <a:chExt cx="776900" cy="486300"/>
          </a:xfrm>
        </p:grpSpPr>
        <p:sp>
          <p:nvSpPr>
            <p:cNvPr id="293" name="Google Shape;293;p3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94" name="Google Shape;294;p3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34"/>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6" name="Google Shape;296;p34"/>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7" name="Google Shape;297;p34"/>
          <p:cNvGrpSpPr/>
          <p:nvPr/>
        </p:nvGrpSpPr>
        <p:grpSpPr>
          <a:xfrm>
            <a:off x="1218895" y="4877115"/>
            <a:ext cx="2071215" cy="1296816"/>
            <a:chOff x="457200" y="1466425"/>
            <a:chExt cx="776900" cy="486300"/>
          </a:xfrm>
        </p:grpSpPr>
        <p:sp>
          <p:nvSpPr>
            <p:cNvPr id="298" name="Google Shape;298;p3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9" name="Google Shape;299;p3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0" name="Google Shape;300;p34"/>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1" name="Google Shape;301;p34"/>
          <p:cNvGrpSpPr/>
          <p:nvPr/>
        </p:nvGrpSpPr>
        <p:grpSpPr>
          <a:xfrm>
            <a:off x="1218895" y="6453315"/>
            <a:ext cx="2071215" cy="1296816"/>
            <a:chOff x="457200" y="1466425"/>
            <a:chExt cx="776900" cy="486300"/>
          </a:xfrm>
        </p:grpSpPr>
        <p:sp>
          <p:nvSpPr>
            <p:cNvPr id="302" name="Google Shape;302;p3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303" name="Google Shape;303;p3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4" name="Google Shape;304;p34"/>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5" name="Google Shape;305;p34"/>
          <p:cNvGrpSpPr/>
          <p:nvPr/>
        </p:nvGrpSpPr>
        <p:grpSpPr>
          <a:xfrm>
            <a:off x="1218895" y="8029515"/>
            <a:ext cx="2071215" cy="1296816"/>
            <a:chOff x="457200" y="1466425"/>
            <a:chExt cx="776900" cy="486300"/>
          </a:xfrm>
        </p:grpSpPr>
        <p:sp>
          <p:nvSpPr>
            <p:cNvPr id="306" name="Google Shape;306;p3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7" name="Google Shape;307;p3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8" name="Google Shape;308;p34"/>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9" name="Google Shape;309;p34"/>
          <p:cNvGrpSpPr/>
          <p:nvPr/>
        </p:nvGrpSpPr>
        <p:grpSpPr>
          <a:xfrm>
            <a:off x="1218895" y="9605749"/>
            <a:ext cx="2071215" cy="1296816"/>
            <a:chOff x="457200" y="1466425"/>
            <a:chExt cx="776900" cy="486300"/>
          </a:xfrm>
        </p:grpSpPr>
        <p:sp>
          <p:nvSpPr>
            <p:cNvPr id="310" name="Google Shape;310;p3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11" name="Google Shape;311;p3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2" name="Google Shape;312;p34"/>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13" name="Google Shape;313;p34"/>
          <p:cNvGrpSpPr/>
          <p:nvPr/>
        </p:nvGrpSpPr>
        <p:grpSpPr>
          <a:xfrm>
            <a:off x="1218895" y="11182082"/>
            <a:ext cx="2071215" cy="1296816"/>
            <a:chOff x="457200" y="1466425"/>
            <a:chExt cx="776900" cy="486300"/>
          </a:xfrm>
        </p:grpSpPr>
        <p:sp>
          <p:nvSpPr>
            <p:cNvPr id="314" name="Google Shape;314;p3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5" name="Google Shape;315;p3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6" name="Google Shape;316;p34"/>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7" name="Google Shape;317;p34"/>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8" name="Google Shape;318;p34"/>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34"/>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0" name="Google Shape;320;p34"/>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321" name="Shape 321"/>
        <p:cNvGrpSpPr/>
        <p:nvPr/>
      </p:nvGrpSpPr>
      <p:grpSpPr>
        <a:xfrm>
          <a:off x="0" y="0"/>
          <a:ext cx="0" cy="0"/>
          <a:chOff x="0" y="0"/>
          <a:chExt cx="0" cy="0"/>
        </a:xfrm>
      </p:grpSpPr>
      <p:sp>
        <p:nvSpPr>
          <p:cNvPr id="322" name="Google Shape;322;p3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23" name="Google Shape;323;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4" name="Google Shape;324;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5" name="Google Shape;325;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6" name="Google Shape;326;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7" name="Google Shape;327;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8" name="Google Shape;328;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9" name="Google Shape;329;p35"/>
          <p:cNvGrpSpPr/>
          <p:nvPr/>
        </p:nvGrpSpPr>
        <p:grpSpPr>
          <a:xfrm>
            <a:off x="1218895" y="3300915"/>
            <a:ext cx="2071215" cy="1296816"/>
            <a:chOff x="457200" y="1466425"/>
            <a:chExt cx="776900" cy="486300"/>
          </a:xfrm>
        </p:grpSpPr>
        <p:sp>
          <p:nvSpPr>
            <p:cNvPr id="330" name="Google Shape;330;p35"/>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331" name="Google Shape;331;p35"/>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35"/>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3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35"/>
          <p:cNvGrpSpPr/>
          <p:nvPr/>
        </p:nvGrpSpPr>
        <p:grpSpPr>
          <a:xfrm>
            <a:off x="1218895" y="4877115"/>
            <a:ext cx="2071215" cy="1296816"/>
            <a:chOff x="457200" y="1466425"/>
            <a:chExt cx="776900" cy="486300"/>
          </a:xfrm>
        </p:grpSpPr>
        <p:sp>
          <p:nvSpPr>
            <p:cNvPr id="335" name="Google Shape;335;p35"/>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3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8" name="Google Shape;338;p35"/>
          <p:cNvGrpSpPr/>
          <p:nvPr/>
        </p:nvGrpSpPr>
        <p:grpSpPr>
          <a:xfrm>
            <a:off x="1218895" y="6453315"/>
            <a:ext cx="2071215" cy="1296816"/>
            <a:chOff x="457200" y="1466425"/>
            <a:chExt cx="776900" cy="486300"/>
          </a:xfrm>
        </p:grpSpPr>
        <p:sp>
          <p:nvSpPr>
            <p:cNvPr id="339" name="Google Shape;339;p35"/>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1" name="Google Shape;341;p3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2" name="Google Shape;342;p35"/>
          <p:cNvGrpSpPr/>
          <p:nvPr/>
        </p:nvGrpSpPr>
        <p:grpSpPr>
          <a:xfrm>
            <a:off x="1218895" y="8029515"/>
            <a:ext cx="2071215" cy="1296816"/>
            <a:chOff x="457200" y="1466425"/>
            <a:chExt cx="776900" cy="486300"/>
          </a:xfrm>
        </p:grpSpPr>
        <p:sp>
          <p:nvSpPr>
            <p:cNvPr id="343" name="Google Shape;343;p35"/>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5" name="Google Shape;345;p3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6" name="Google Shape;346;p35"/>
          <p:cNvGrpSpPr/>
          <p:nvPr/>
        </p:nvGrpSpPr>
        <p:grpSpPr>
          <a:xfrm>
            <a:off x="1218895" y="9605749"/>
            <a:ext cx="2071215" cy="1296816"/>
            <a:chOff x="457200" y="1466425"/>
            <a:chExt cx="776900" cy="486300"/>
          </a:xfrm>
        </p:grpSpPr>
        <p:sp>
          <p:nvSpPr>
            <p:cNvPr id="347" name="Google Shape;347;p35"/>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9" name="Google Shape;349;p3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0" name="Google Shape;350;p35"/>
          <p:cNvGrpSpPr/>
          <p:nvPr/>
        </p:nvGrpSpPr>
        <p:grpSpPr>
          <a:xfrm>
            <a:off x="1218895" y="11182082"/>
            <a:ext cx="2071215" cy="1296816"/>
            <a:chOff x="457200" y="1466425"/>
            <a:chExt cx="776900" cy="486300"/>
          </a:xfrm>
        </p:grpSpPr>
        <p:sp>
          <p:nvSpPr>
            <p:cNvPr id="351" name="Google Shape;351;p35"/>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52" name="Google Shape;352;p35"/>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3" name="Google Shape;353;p35"/>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4" name="Google Shape;354;p35"/>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5" name="Google Shape;355;p3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6" name="Google Shape;356;p35"/>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7" name="Google Shape;357;p35"/>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358" name="Shape 358"/>
        <p:cNvGrpSpPr/>
        <p:nvPr/>
      </p:nvGrpSpPr>
      <p:grpSpPr>
        <a:xfrm>
          <a:off x="0" y="0"/>
          <a:ext cx="0" cy="0"/>
          <a:chOff x="0" y="0"/>
          <a:chExt cx="0" cy="0"/>
        </a:xfrm>
      </p:grpSpPr>
      <p:sp>
        <p:nvSpPr>
          <p:cNvPr id="359" name="Google Shape;359;p36"/>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60" name="Google Shape;360;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1" name="Google Shape;361;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2" name="Google Shape;362;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3" name="Google Shape;363;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4" name="Google Shape;364;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5" name="Google Shape;365;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66" name="Google Shape;366;p36"/>
          <p:cNvGrpSpPr/>
          <p:nvPr/>
        </p:nvGrpSpPr>
        <p:grpSpPr>
          <a:xfrm>
            <a:off x="1218958" y="3066140"/>
            <a:ext cx="1901385" cy="1190462"/>
            <a:chOff x="457200" y="1466425"/>
            <a:chExt cx="776900" cy="486300"/>
          </a:xfrm>
        </p:grpSpPr>
        <p:sp>
          <p:nvSpPr>
            <p:cNvPr id="367" name="Google Shape;367;p3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36"/>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36"/>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36"/>
          <p:cNvGrpSpPr/>
          <p:nvPr/>
        </p:nvGrpSpPr>
        <p:grpSpPr>
          <a:xfrm>
            <a:off x="1218958" y="4459807"/>
            <a:ext cx="1901385" cy="1190462"/>
            <a:chOff x="457200" y="1466425"/>
            <a:chExt cx="776900" cy="486300"/>
          </a:xfrm>
        </p:grpSpPr>
        <p:sp>
          <p:nvSpPr>
            <p:cNvPr id="372" name="Google Shape;372;p3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36"/>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36"/>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36"/>
          <p:cNvGrpSpPr/>
          <p:nvPr/>
        </p:nvGrpSpPr>
        <p:grpSpPr>
          <a:xfrm>
            <a:off x="1218892" y="5854874"/>
            <a:ext cx="1901385" cy="1190462"/>
            <a:chOff x="457200" y="1466425"/>
            <a:chExt cx="776900" cy="486300"/>
          </a:xfrm>
        </p:grpSpPr>
        <p:sp>
          <p:nvSpPr>
            <p:cNvPr id="377" name="Google Shape;377;p3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36"/>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36"/>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36"/>
          <p:cNvGrpSpPr/>
          <p:nvPr/>
        </p:nvGrpSpPr>
        <p:grpSpPr>
          <a:xfrm>
            <a:off x="1218892" y="7248540"/>
            <a:ext cx="1901385" cy="1190462"/>
            <a:chOff x="457200" y="1466425"/>
            <a:chExt cx="776900" cy="486300"/>
          </a:xfrm>
        </p:grpSpPr>
        <p:sp>
          <p:nvSpPr>
            <p:cNvPr id="382" name="Google Shape;382;p3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36"/>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36"/>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36"/>
          <p:cNvGrpSpPr/>
          <p:nvPr/>
        </p:nvGrpSpPr>
        <p:grpSpPr>
          <a:xfrm>
            <a:off x="1218958" y="8642207"/>
            <a:ext cx="1901385" cy="1190462"/>
            <a:chOff x="457200" y="1466425"/>
            <a:chExt cx="776900" cy="486300"/>
          </a:xfrm>
        </p:grpSpPr>
        <p:sp>
          <p:nvSpPr>
            <p:cNvPr id="387" name="Google Shape;387;p3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36"/>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36"/>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36"/>
          <p:cNvGrpSpPr/>
          <p:nvPr/>
        </p:nvGrpSpPr>
        <p:grpSpPr>
          <a:xfrm>
            <a:off x="1218958" y="10035874"/>
            <a:ext cx="1901385" cy="1190462"/>
            <a:chOff x="457200" y="1466425"/>
            <a:chExt cx="776900" cy="486300"/>
          </a:xfrm>
        </p:grpSpPr>
        <p:sp>
          <p:nvSpPr>
            <p:cNvPr id="392" name="Google Shape;392;p3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36"/>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36"/>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36"/>
          <p:cNvGrpSpPr/>
          <p:nvPr/>
        </p:nvGrpSpPr>
        <p:grpSpPr>
          <a:xfrm>
            <a:off x="1218958" y="11497607"/>
            <a:ext cx="1901385" cy="1190462"/>
            <a:chOff x="457200" y="1466425"/>
            <a:chExt cx="776900" cy="486300"/>
          </a:xfrm>
        </p:grpSpPr>
        <p:sp>
          <p:nvSpPr>
            <p:cNvPr id="397" name="Google Shape;397;p3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98" name="Google Shape;398;p3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36"/>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400" name="Shape 400"/>
        <p:cNvGrpSpPr/>
        <p:nvPr/>
      </p:nvGrpSpPr>
      <p:grpSpPr>
        <a:xfrm>
          <a:off x="0" y="0"/>
          <a:ext cx="0" cy="0"/>
          <a:chOff x="0" y="0"/>
          <a:chExt cx="0" cy="0"/>
        </a:xfrm>
      </p:grpSpPr>
      <p:sp>
        <p:nvSpPr>
          <p:cNvPr id="401" name="Google Shape;401;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2" name="Google Shape;402;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3" name="Google Shape;403;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4" name="Google Shape;404;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05" name="Google Shape;405;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06" name="Google Shape;406;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37"/>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8" name="Google Shape;408;p37"/>
          <p:cNvGrpSpPr/>
          <p:nvPr/>
        </p:nvGrpSpPr>
        <p:grpSpPr>
          <a:xfrm>
            <a:off x="1219475" y="10328151"/>
            <a:ext cx="1606396" cy="1005814"/>
            <a:chOff x="457200" y="1466425"/>
            <a:chExt cx="776900" cy="486300"/>
          </a:xfrm>
        </p:grpSpPr>
        <p:sp>
          <p:nvSpPr>
            <p:cNvPr id="409" name="Google Shape;409;p3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0" name="Google Shape;410;p3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1" name="Google Shape;411;p37"/>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37"/>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37"/>
          <p:cNvGrpSpPr/>
          <p:nvPr/>
        </p:nvGrpSpPr>
        <p:grpSpPr>
          <a:xfrm>
            <a:off x="1219175" y="11496427"/>
            <a:ext cx="1606396" cy="1005814"/>
            <a:chOff x="457200" y="1466425"/>
            <a:chExt cx="776900" cy="486300"/>
          </a:xfrm>
        </p:grpSpPr>
        <p:sp>
          <p:nvSpPr>
            <p:cNvPr id="414" name="Google Shape;414;p3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15" name="Google Shape;415;p3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37"/>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37"/>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37"/>
          <p:cNvGrpSpPr/>
          <p:nvPr/>
        </p:nvGrpSpPr>
        <p:grpSpPr>
          <a:xfrm>
            <a:off x="1219342" y="7991151"/>
            <a:ext cx="1606396" cy="1005814"/>
            <a:chOff x="457200" y="1466425"/>
            <a:chExt cx="776900" cy="486300"/>
          </a:xfrm>
        </p:grpSpPr>
        <p:sp>
          <p:nvSpPr>
            <p:cNvPr id="419" name="Google Shape;419;p3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0" name="Google Shape;420;p3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37"/>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37"/>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37"/>
          <p:cNvGrpSpPr/>
          <p:nvPr/>
        </p:nvGrpSpPr>
        <p:grpSpPr>
          <a:xfrm>
            <a:off x="1219042" y="9159427"/>
            <a:ext cx="1606396" cy="1005814"/>
            <a:chOff x="457200" y="1466425"/>
            <a:chExt cx="776900" cy="486300"/>
          </a:xfrm>
        </p:grpSpPr>
        <p:sp>
          <p:nvSpPr>
            <p:cNvPr id="424" name="Google Shape;424;p3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25" name="Google Shape;425;p3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37"/>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37"/>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37"/>
          <p:cNvGrpSpPr/>
          <p:nvPr/>
        </p:nvGrpSpPr>
        <p:grpSpPr>
          <a:xfrm>
            <a:off x="1219408" y="5694151"/>
            <a:ext cx="1606396" cy="1005814"/>
            <a:chOff x="457200" y="1466425"/>
            <a:chExt cx="776900" cy="486300"/>
          </a:xfrm>
        </p:grpSpPr>
        <p:sp>
          <p:nvSpPr>
            <p:cNvPr id="429" name="Google Shape;429;p3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0" name="Google Shape;430;p3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37"/>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37"/>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37"/>
          <p:cNvGrpSpPr/>
          <p:nvPr/>
        </p:nvGrpSpPr>
        <p:grpSpPr>
          <a:xfrm>
            <a:off x="1219108" y="6862427"/>
            <a:ext cx="1606396" cy="1005814"/>
            <a:chOff x="457200" y="1466425"/>
            <a:chExt cx="776900" cy="486300"/>
          </a:xfrm>
        </p:grpSpPr>
        <p:sp>
          <p:nvSpPr>
            <p:cNvPr id="434" name="Google Shape;434;p3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35" name="Google Shape;435;p3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37"/>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37"/>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37"/>
          <p:cNvGrpSpPr/>
          <p:nvPr/>
        </p:nvGrpSpPr>
        <p:grpSpPr>
          <a:xfrm>
            <a:off x="1219275" y="3357151"/>
            <a:ext cx="1606396" cy="1005814"/>
            <a:chOff x="457200" y="1466425"/>
            <a:chExt cx="776900" cy="486300"/>
          </a:xfrm>
        </p:grpSpPr>
        <p:sp>
          <p:nvSpPr>
            <p:cNvPr id="439" name="Google Shape;439;p3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0" name="Google Shape;440;p3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37"/>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37"/>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37"/>
          <p:cNvGrpSpPr/>
          <p:nvPr/>
        </p:nvGrpSpPr>
        <p:grpSpPr>
          <a:xfrm>
            <a:off x="1218975" y="4525427"/>
            <a:ext cx="1606396" cy="1005814"/>
            <a:chOff x="457200" y="1466425"/>
            <a:chExt cx="776900" cy="486300"/>
          </a:xfrm>
        </p:grpSpPr>
        <p:sp>
          <p:nvSpPr>
            <p:cNvPr id="444" name="Google Shape;444;p3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45" name="Google Shape;445;p3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37"/>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447" name="Shape 447"/>
        <p:cNvGrpSpPr/>
        <p:nvPr/>
      </p:nvGrpSpPr>
      <p:grpSpPr>
        <a:xfrm>
          <a:off x="0" y="0"/>
          <a:ext cx="0" cy="0"/>
          <a:chOff x="0" y="0"/>
          <a:chExt cx="0" cy="0"/>
        </a:xfrm>
      </p:grpSpPr>
      <p:sp>
        <p:nvSpPr>
          <p:cNvPr id="448" name="Google Shape;448;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9" name="Google Shape;449;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0" name="Google Shape;450;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1" name="Google Shape;451;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2" name="Google Shape;452;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3" name="Google Shape;453;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55" name="Google Shape;455;p38"/>
          <p:cNvGrpSpPr/>
          <p:nvPr/>
        </p:nvGrpSpPr>
        <p:grpSpPr>
          <a:xfrm>
            <a:off x="1219475" y="10328151"/>
            <a:ext cx="1606396" cy="1005814"/>
            <a:chOff x="457200" y="1466425"/>
            <a:chExt cx="776900" cy="486300"/>
          </a:xfrm>
        </p:grpSpPr>
        <p:sp>
          <p:nvSpPr>
            <p:cNvPr id="456" name="Google Shape;456;p38"/>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57" name="Google Shape;457;p38"/>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8" name="Google Shape;458;p38"/>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60" name="Google Shape;460;p38"/>
          <p:cNvGrpSpPr/>
          <p:nvPr/>
        </p:nvGrpSpPr>
        <p:grpSpPr>
          <a:xfrm>
            <a:off x="1219175" y="11496427"/>
            <a:ext cx="1606396" cy="1005814"/>
            <a:chOff x="457200" y="1466425"/>
            <a:chExt cx="776900" cy="486300"/>
          </a:xfrm>
        </p:grpSpPr>
        <p:sp>
          <p:nvSpPr>
            <p:cNvPr id="461" name="Google Shape;461;p38"/>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62" name="Google Shape;462;p38"/>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3" name="Google Shape;463;p3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64" name="Google Shape;464;p3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65" name="Google Shape;465;p38"/>
          <p:cNvGrpSpPr/>
          <p:nvPr/>
        </p:nvGrpSpPr>
        <p:grpSpPr>
          <a:xfrm>
            <a:off x="1219342" y="7991151"/>
            <a:ext cx="1606396" cy="1005814"/>
            <a:chOff x="457200" y="1466425"/>
            <a:chExt cx="776900" cy="486300"/>
          </a:xfrm>
        </p:grpSpPr>
        <p:sp>
          <p:nvSpPr>
            <p:cNvPr id="466" name="Google Shape;466;p38"/>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67" name="Google Shape;467;p38"/>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8" name="Google Shape;468;p3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69" name="Google Shape;469;p3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70" name="Google Shape;470;p38"/>
          <p:cNvGrpSpPr/>
          <p:nvPr/>
        </p:nvGrpSpPr>
        <p:grpSpPr>
          <a:xfrm>
            <a:off x="1219042" y="9159427"/>
            <a:ext cx="1606396" cy="1005814"/>
            <a:chOff x="457200" y="1466425"/>
            <a:chExt cx="776900" cy="486300"/>
          </a:xfrm>
        </p:grpSpPr>
        <p:sp>
          <p:nvSpPr>
            <p:cNvPr id="471" name="Google Shape;471;p38"/>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72" name="Google Shape;472;p38"/>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3" name="Google Shape;473;p3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4" name="Google Shape;474;p3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75" name="Google Shape;475;p38"/>
          <p:cNvGrpSpPr/>
          <p:nvPr/>
        </p:nvGrpSpPr>
        <p:grpSpPr>
          <a:xfrm>
            <a:off x="1219408" y="5694151"/>
            <a:ext cx="1606396" cy="1005814"/>
            <a:chOff x="457200" y="1466425"/>
            <a:chExt cx="776900" cy="486300"/>
          </a:xfrm>
        </p:grpSpPr>
        <p:sp>
          <p:nvSpPr>
            <p:cNvPr id="476" name="Google Shape;476;p38"/>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77" name="Google Shape;477;p38"/>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8" name="Google Shape;478;p38"/>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9" name="Google Shape;479;p3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0" name="Google Shape;480;p38"/>
          <p:cNvGrpSpPr/>
          <p:nvPr/>
        </p:nvGrpSpPr>
        <p:grpSpPr>
          <a:xfrm>
            <a:off x="1219108" y="6862427"/>
            <a:ext cx="1606396" cy="1005814"/>
            <a:chOff x="457200" y="1466425"/>
            <a:chExt cx="776900" cy="486300"/>
          </a:xfrm>
        </p:grpSpPr>
        <p:sp>
          <p:nvSpPr>
            <p:cNvPr id="481" name="Google Shape;481;p38"/>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82" name="Google Shape;482;p38"/>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83" name="Google Shape;483;p38"/>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4" name="Google Shape;484;p3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5" name="Google Shape;485;p38"/>
          <p:cNvGrpSpPr/>
          <p:nvPr/>
        </p:nvGrpSpPr>
        <p:grpSpPr>
          <a:xfrm>
            <a:off x="1219275" y="3357151"/>
            <a:ext cx="1606396" cy="1005814"/>
            <a:chOff x="457200" y="1466425"/>
            <a:chExt cx="776900" cy="486300"/>
          </a:xfrm>
        </p:grpSpPr>
        <p:sp>
          <p:nvSpPr>
            <p:cNvPr id="486" name="Google Shape;486;p38"/>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87" name="Google Shape;487;p38"/>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88" name="Google Shape;488;p38"/>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9" name="Google Shape;489;p3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90" name="Google Shape;490;p38"/>
          <p:cNvGrpSpPr/>
          <p:nvPr/>
        </p:nvGrpSpPr>
        <p:grpSpPr>
          <a:xfrm>
            <a:off x="1218975" y="4525427"/>
            <a:ext cx="1606396" cy="1005814"/>
            <a:chOff x="457200" y="1466425"/>
            <a:chExt cx="776900" cy="486300"/>
          </a:xfrm>
        </p:grpSpPr>
        <p:sp>
          <p:nvSpPr>
            <p:cNvPr id="491" name="Google Shape;491;p38"/>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92" name="Google Shape;492;p38"/>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3" name="Google Shape;493;p38"/>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94" name="Shape 494"/>
        <p:cNvGrpSpPr/>
        <p:nvPr/>
      </p:nvGrpSpPr>
      <p:grpSpPr>
        <a:xfrm>
          <a:off x="0" y="0"/>
          <a:ext cx="0" cy="0"/>
          <a:chOff x="0" y="0"/>
          <a:chExt cx="0" cy="0"/>
        </a:xfrm>
      </p:grpSpPr>
      <p:sp>
        <p:nvSpPr>
          <p:cNvPr id="495" name="Google Shape;495;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6" name="Google Shape;496;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7" name="Google Shape;497;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8" name="Google Shape;498;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99" name="Google Shape;499;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0" name="Google Shape;500;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501" name="Google Shape;501;p39"/>
          <p:cNvGrpSpPr/>
          <p:nvPr/>
        </p:nvGrpSpPr>
        <p:grpSpPr>
          <a:xfrm>
            <a:off x="1218833" y="3586941"/>
            <a:ext cx="1421954" cy="1422613"/>
            <a:chOff x="457200" y="1378813"/>
            <a:chExt cx="695400" cy="695450"/>
          </a:xfrm>
        </p:grpSpPr>
        <p:sp>
          <p:nvSpPr>
            <p:cNvPr id="502" name="Google Shape;502;p39"/>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503" name="Google Shape;503;p39"/>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504" name="Google Shape;504;p39"/>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9"/>
          <p:cNvSpPr txBox="1"/>
          <p:nvPr>
            <p:ph idx="3" type="subTitle"/>
          </p:nvPr>
        </p:nvSpPr>
        <p:spPr>
          <a:xfrm>
            <a:off x="1930897"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506" name="Google Shape;506;p39"/>
          <p:cNvGrpSpPr/>
          <p:nvPr/>
        </p:nvGrpSpPr>
        <p:grpSpPr>
          <a:xfrm>
            <a:off x="8811455" y="3586941"/>
            <a:ext cx="1421954" cy="1422613"/>
            <a:chOff x="457200" y="1378813"/>
            <a:chExt cx="695400" cy="695450"/>
          </a:xfrm>
        </p:grpSpPr>
        <p:sp>
          <p:nvSpPr>
            <p:cNvPr id="507" name="Google Shape;507;p39"/>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508" name="Google Shape;508;p39"/>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509" name="Google Shape;509;p39"/>
          <p:cNvSpPr/>
          <p:nvPr/>
        </p:nvSpPr>
        <p:spPr>
          <a:xfrm flipH="1">
            <a:off x="9523533"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9"/>
          <p:cNvSpPr txBox="1"/>
          <p:nvPr>
            <p:ph idx="4" type="subTitle"/>
          </p:nvPr>
        </p:nvSpPr>
        <p:spPr>
          <a:xfrm>
            <a:off x="9523519"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511" name="Google Shape;511;p39"/>
          <p:cNvGrpSpPr/>
          <p:nvPr/>
        </p:nvGrpSpPr>
        <p:grpSpPr>
          <a:xfrm>
            <a:off x="16353290" y="3588941"/>
            <a:ext cx="1421954" cy="1422613"/>
            <a:chOff x="457200" y="1378813"/>
            <a:chExt cx="695400" cy="695450"/>
          </a:xfrm>
        </p:grpSpPr>
        <p:sp>
          <p:nvSpPr>
            <p:cNvPr id="512" name="Google Shape;512;p39"/>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513" name="Google Shape;513;p39"/>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514" name="Google Shape;514;p39"/>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5" name="Google Shape;515;p39"/>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516" name="Shape 516"/>
        <p:cNvGrpSpPr/>
        <p:nvPr/>
      </p:nvGrpSpPr>
      <p:grpSpPr>
        <a:xfrm>
          <a:off x="0" y="0"/>
          <a:ext cx="0" cy="0"/>
          <a:chOff x="0" y="0"/>
          <a:chExt cx="0" cy="0"/>
        </a:xfrm>
      </p:grpSpPr>
      <p:pic>
        <p:nvPicPr>
          <p:cNvPr id="517" name="Google Shape;517;p40"/>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518" name="Google Shape;518;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19" name="Google Shape;519;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0" name="Google Shape;520;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1" name="Google Shape;521;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2" name="Google Shape;522;p40"/>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3" name="Google Shape;523;p40"/>
          <p:cNvSpPr txBox="1"/>
          <p:nvPr>
            <p:ph idx="2" type="subTitle"/>
          </p:nvPr>
        </p:nvSpPr>
        <p:spPr>
          <a:xfrm>
            <a:off x="-32791" y="4273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4" name="Google Shape;524;p40"/>
          <p:cNvSpPr/>
          <p:nvPr/>
        </p:nvSpPr>
        <p:spPr>
          <a:xfrm>
            <a:off x="13159970" y="2373733"/>
            <a:ext cx="7167000" cy="12711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525" name="Google Shape;525;p40"/>
          <p:cNvSpPr/>
          <p:nvPr/>
        </p:nvSpPr>
        <p:spPr>
          <a:xfrm rot="10800000">
            <a:off x="13523063" y="3410502"/>
            <a:ext cx="695897" cy="385851"/>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6" name="Google Shape;526;p40"/>
          <p:cNvSpPr/>
          <p:nvPr/>
        </p:nvSpPr>
        <p:spPr>
          <a:xfrm>
            <a:off x="1219004" y="2367800"/>
            <a:ext cx="7167000" cy="1271100"/>
          </a:xfrm>
          <a:prstGeom prst="roundRect">
            <a:avLst>
              <a:gd fmla="val 16667" name="adj"/>
            </a:avLst>
          </a:prstGeom>
          <a:solidFill>
            <a:srgbClr val="3D85C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527" name="Google Shape;527;p40"/>
          <p:cNvSpPr/>
          <p:nvPr/>
        </p:nvSpPr>
        <p:spPr>
          <a:xfrm rot="10800000">
            <a:off x="1533903" y="3404535"/>
            <a:ext cx="603806" cy="385851"/>
          </a:xfrm>
          <a:prstGeom prst="flowChartExtract">
            <a:avLst/>
          </a:prstGeom>
          <a:solidFill>
            <a:srgbClr val="3D85C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8" name="Google Shape;528;p40"/>
          <p:cNvSpPr txBox="1"/>
          <p:nvPr>
            <p:ph idx="3" type="subTitle"/>
          </p:nvPr>
        </p:nvSpPr>
        <p:spPr>
          <a:xfrm>
            <a:off x="11908365" y="4279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529" name="Shape 529"/>
        <p:cNvGrpSpPr/>
        <p:nvPr/>
      </p:nvGrpSpPr>
      <p:grpSpPr>
        <a:xfrm>
          <a:off x="0" y="0"/>
          <a:ext cx="0" cy="0"/>
          <a:chOff x="0" y="0"/>
          <a:chExt cx="0" cy="0"/>
        </a:xfrm>
      </p:grpSpPr>
      <p:sp>
        <p:nvSpPr>
          <p:cNvPr id="530" name="Google Shape;530;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32" name="Google Shape;532;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33" name="Google Shape;533;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34" name="Google Shape;534;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35" name="Google Shape;535;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41"/>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37" name="Google Shape;537;p41"/>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8" name="Google Shape;538;p41"/>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9" name="Google Shape;539;p41"/>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0" name="Google Shape;540;p41"/>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1" name="Google Shape;541;p41"/>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42" name="Google Shape;542;p41"/>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43" name="Google Shape;543;p41"/>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4" name="Google Shape;544;p41"/>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5" name="Google Shape;545;p41"/>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6" name="Google Shape;546;p41"/>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7" name="Google Shape;547;p41"/>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48" name="Google Shape;548;p41"/>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49" name="Google Shape;549;p41"/>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0" name="Google Shape;550;p41"/>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41"/>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2" name="Google Shape;552;p41"/>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53" name="Google Shape;553;p41"/>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41"/>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41"/>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a:bodyPr>
          <a:lstStyle>
            <a:lvl1pPr lvl="0">
              <a:spcBef>
                <a:spcPts val="0"/>
              </a:spcBef>
              <a:spcAft>
                <a:spcPts val="0"/>
              </a:spcAft>
              <a:buSzPts val="8000"/>
              <a:buNone/>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p:txBody>
      </p:sp>
      <p:sp>
        <p:nvSpPr>
          <p:cNvPr id="30" name="Google Shape;30;p5"/>
          <p:cNvSpPr txBox="1"/>
          <p:nvPr>
            <p:ph idx="1" type="body"/>
          </p:nvPr>
        </p:nvSpPr>
        <p:spPr>
          <a:xfrm>
            <a:off x="830984" y="3073267"/>
            <a:ext cx="10663500" cy="9110400"/>
          </a:xfrm>
          <a:prstGeom prst="rect">
            <a:avLst/>
          </a:prstGeom>
        </p:spPr>
        <p:txBody>
          <a:bodyPr anchorCtr="0" anchor="t" bIns="243750" lIns="243750" spcFirstLastPara="1" rIns="243750" wrap="square" tIns="243750">
            <a:normAutofit/>
          </a:bodyPr>
          <a:lstStyle>
            <a:lvl1pPr indent="-463550" lvl="0" marL="457200">
              <a:spcBef>
                <a:spcPts val="0"/>
              </a:spcBef>
              <a:spcAft>
                <a:spcPts val="0"/>
              </a:spcAft>
              <a:buSzPts val="3700"/>
              <a:buChar char="●"/>
              <a:defRPr sz="3700"/>
            </a:lvl1pPr>
            <a:lvl2pPr indent="-431800" lvl="1" marL="914400">
              <a:spcBef>
                <a:spcPts val="0"/>
              </a:spcBef>
              <a:spcAft>
                <a:spcPts val="0"/>
              </a:spcAft>
              <a:buSzPts val="3200"/>
              <a:buChar char="○"/>
              <a:defRPr sz="3200"/>
            </a:lvl2pPr>
            <a:lvl3pPr indent="-431800" lvl="2" marL="1371600">
              <a:spcBef>
                <a:spcPts val="0"/>
              </a:spcBef>
              <a:spcAft>
                <a:spcPts val="0"/>
              </a:spcAft>
              <a:buSzPts val="3200"/>
              <a:buChar char="■"/>
              <a:defRPr sz="3200"/>
            </a:lvl3pPr>
            <a:lvl4pPr indent="-431800" lvl="3" marL="1828800">
              <a:spcBef>
                <a:spcPts val="0"/>
              </a:spcBef>
              <a:spcAft>
                <a:spcPts val="0"/>
              </a:spcAft>
              <a:buSzPts val="3200"/>
              <a:buChar char="●"/>
              <a:defRPr sz="3200"/>
            </a:lvl4pPr>
            <a:lvl5pPr indent="-431800" lvl="4" marL="2286000">
              <a:spcBef>
                <a:spcPts val="0"/>
              </a:spcBef>
              <a:spcAft>
                <a:spcPts val="0"/>
              </a:spcAft>
              <a:buSzPts val="3200"/>
              <a:buChar char="○"/>
              <a:defRPr sz="3200"/>
            </a:lvl5pPr>
            <a:lvl6pPr indent="-431800" lvl="5" marL="2743200">
              <a:spcBef>
                <a:spcPts val="0"/>
              </a:spcBef>
              <a:spcAft>
                <a:spcPts val="0"/>
              </a:spcAft>
              <a:buSzPts val="3200"/>
              <a:buChar char="■"/>
              <a:defRPr sz="3200"/>
            </a:lvl6pPr>
            <a:lvl7pPr indent="-431800" lvl="6" marL="3200400">
              <a:spcBef>
                <a:spcPts val="0"/>
              </a:spcBef>
              <a:spcAft>
                <a:spcPts val="0"/>
              </a:spcAft>
              <a:buSzPts val="3200"/>
              <a:buChar char="●"/>
              <a:defRPr sz="3200"/>
            </a:lvl7pPr>
            <a:lvl8pPr indent="-431800" lvl="7" marL="3657600">
              <a:spcBef>
                <a:spcPts val="0"/>
              </a:spcBef>
              <a:spcAft>
                <a:spcPts val="0"/>
              </a:spcAft>
              <a:buSzPts val="3200"/>
              <a:buChar char="○"/>
              <a:defRPr sz="3200"/>
            </a:lvl8pPr>
            <a:lvl9pPr indent="-431800" lvl="8" marL="4114800">
              <a:spcBef>
                <a:spcPts val="0"/>
              </a:spcBef>
              <a:spcAft>
                <a:spcPts val="0"/>
              </a:spcAft>
              <a:buSzPts val="3200"/>
              <a:buChar char="■"/>
              <a:defRPr sz="3200"/>
            </a:lvl9pPr>
          </a:lstStyle>
          <a:p/>
        </p:txBody>
      </p:sp>
      <p:sp>
        <p:nvSpPr>
          <p:cNvPr id="31" name="Google Shape;31;p5"/>
          <p:cNvSpPr txBox="1"/>
          <p:nvPr>
            <p:ph idx="2" type="body"/>
          </p:nvPr>
        </p:nvSpPr>
        <p:spPr>
          <a:xfrm>
            <a:off x="12883044" y="3073267"/>
            <a:ext cx="10663500" cy="9110400"/>
          </a:xfrm>
          <a:prstGeom prst="rect">
            <a:avLst/>
          </a:prstGeom>
        </p:spPr>
        <p:txBody>
          <a:bodyPr anchorCtr="0" anchor="t" bIns="243750" lIns="243750" spcFirstLastPara="1" rIns="243750" wrap="square" tIns="243750">
            <a:normAutofit/>
          </a:bodyPr>
          <a:lstStyle>
            <a:lvl1pPr indent="-463550" lvl="0" marL="457200">
              <a:spcBef>
                <a:spcPts val="0"/>
              </a:spcBef>
              <a:spcAft>
                <a:spcPts val="0"/>
              </a:spcAft>
              <a:buSzPts val="3700"/>
              <a:buChar char="●"/>
              <a:defRPr sz="3700"/>
            </a:lvl1pPr>
            <a:lvl2pPr indent="-431800" lvl="1" marL="914400">
              <a:spcBef>
                <a:spcPts val="0"/>
              </a:spcBef>
              <a:spcAft>
                <a:spcPts val="0"/>
              </a:spcAft>
              <a:buSzPts val="3200"/>
              <a:buChar char="○"/>
              <a:defRPr sz="3200"/>
            </a:lvl2pPr>
            <a:lvl3pPr indent="-431800" lvl="2" marL="1371600">
              <a:spcBef>
                <a:spcPts val="0"/>
              </a:spcBef>
              <a:spcAft>
                <a:spcPts val="0"/>
              </a:spcAft>
              <a:buSzPts val="3200"/>
              <a:buChar char="■"/>
              <a:defRPr sz="3200"/>
            </a:lvl3pPr>
            <a:lvl4pPr indent="-431800" lvl="3" marL="1828800">
              <a:spcBef>
                <a:spcPts val="0"/>
              </a:spcBef>
              <a:spcAft>
                <a:spcPts val="0"/>
              </a:spcAft>
              <a:buSzPts val="3200"/>
              <a:buChar char="●"/>
              <a:defRPr sz="3200"/>
            </a:lvl4pPr>
            <a:lvl5pPr indent="-431800" lvl="4" marL="2286000">
              <a:spcBef>
                <a:spcPts val="0"/>
              </a:spcBef>
              <a:spcAft>
                <a:spcPts val="0"/>
              </a:spcAft>
              <a:buSzPts val="3200"/>
              <a:buChar char="○"/>
              <a:defRPr sz="3200"/>
            </a:lvl5pPr>
            <a:lvl6pPr indent="-431800" lvl="5" marL="2743200">
              <a:spcBef>
                <a:spcPts val="0"/>
              </a:spcBef>
              <a:spcAft>
                <a:spcPts val="0"/>
              </a:spcAft>
              <a:buSzPts val="3200"/>
              <a:buChar char="■"/>
              <a:defRPr sz="3200"/>
            </a:lvl6pPr>
            <a:lvl7pPr indent="-431800" lvl="6" marL="3200400">
              <a:spcBef>
                <a:spcPts val="0"/>
              </a:spcBef>
              <a:spcAft>
                <a:spcPts val="0"/>
              </a:spcAft>
              <a:buSzPts val="3200"/>
              <a:buChar char="●"/>
              <a:defRPr sz="3200"/>
            </a:lvl7pPr>
            <a:lvl8pPr indent="-431800" lvl="7" marL="3657600">
              <a:spcBef>
                <a:spcPts val="0"/>
              </a:spcBef>
              <a:spcAft>
                <a:spcPts val="0"/>
              </a:spcAft>
              <a:buSzPts val="3200"/>
              <a:buChar char="○"/>
              <a:defRPr sz="3200"/>
            </a:lvl8pPr>
            <a:lvl9pPr indent="-431800" lvl="8" marL="4114800">
              <a:spcBef>
                <a:spcPts val="0"/>
              </a:spcBef>
              <a:spcAft>
                <a:spcPts val="0"/>
              </a:spcAft>
              <a:buSzPts val="3200"/>
              <a:buChar char="■"/>
              <a:defRPr sz="3200"/>
            </a:lvl9pPr>
          </a:lstStyle>
          <a:p/>
        </p:txBody>
      </p:sp>
      <p:sp>
        <p:nvSpPr>
          <p:cNvPr id="32" name="Google Shape;32;p5"/>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556" name="Shape 556"/>
        <p:cNvGrpSpPr/>
        <p:nvPr/>
      </p:nvGrpSpPr>
      <p:grpSpPr>
        <a:xfrm>
          <a:off x="0" y="0"/>
          <a:ext cx="0" cy="0"/>
          <a:chOff x="0" y="0"/>
          <a:chExt cx="0" cy="0"/>
        </a:xfrm>
      </p:grpSpPr>
      <p:sp>
        <p:nvSpPr>
          <p:cNvPr id="557" name="Google Shape;557;p42"/>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8" name="Google Shape;558;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9" name="Google Shape;559;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0" name="Google Shape;560;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1" name="Google Shape;561;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2" name="Google Shape;562;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3" name="Google Shape;563;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4" name="Google Shape;564;p42"/>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5" name="Google Shape;565;p42"/>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6" name="Google Shape;566;p42"/>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7" name="Google Shape;567;p42"/>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8" name="Google Shape;568;p42"/>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42"/>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0" name="Google Shape;570;p42"/>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1" name="Google Shape;571;p42"/>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72" name="Google Shape;572;p42"/>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73" name="Google Shape;573;p42"/>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574" name="Google Shape;574;p42"/>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75" name="Shape 575"/>
        <p:cNvGrpSpPr/>
        <p:nvPr/>
      </p:nvGrpSpPr>
      <p:grpSpPr>
        <a:xfrm>
          <a:off x="0" y="0"/>
          <a:ext cx="0" cy="0"/>
          <a:chOff x="0" y="0"/>
          <a:chExt cx="0" cy="0"/>
        </a:xfrm>
      </p:grpSpPr>
      <p:sp>
        <p:nvSpPr>
          <p:cNvPr id="576" name="Google Shape;576;p4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7" name="Google Shape;577;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8" name="Google Shape;578;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79" name="Google Shape;579;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0" name="Google Shape;580;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1" name="Google Shape;581;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2" name="Google Shape;582;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3" name="Google Shape;583;p4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4" name="Google Shape;584;p4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5" name="Google Shape;585;p4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6" name="Google Shape;586;p4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7" name="Google Shape;587;p4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4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9" name="Google Shape;589;p4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0" name="Google Shape;590;p4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91" name="Google Shape;591;p43"/>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592" name="Google Shape;592;p43"/>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593" name="Google Shape;593;p4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94" name="Shape 594"/>
        <p:cNvGrpSpPr/>
        <p:nvPr/>
      </p:nvGrpSpPr>
      <p:grpSpPr>
        <a:xfrm>
          <a:off x="0" y="0"/>
          <a:ext cx="0" cy="0"/>
          <a:chOff x="0" y="0"/>
          <a:chExt cx="0" cy="0"/>
        </a:xfrm>
      </p:grpSpPr>
      <p:sp>
        <p:nvSpPr>
          <p:cNvPr id="595" name="Google Shape;595;p4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6" name="Google Shape;596;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7" name="Google Shape;597;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98" name="Google Shape;598;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99" name="Google Shape;599;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0" name="Google Shape;600;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1" name="Google Shape;601;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2" name="Google Shape;602;p4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3" name="Google Shape;603;p4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4" name="Google Shape;604;p4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5" name="Google Shape;605;p4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6" name="Google Shape;606;p4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4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8" name="Google Shape;608;p4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09" name="Google Shape;609;p44"/>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610" name="Google Shape;610;p44"/>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611" name="Google Shape;611;p44"/>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612" name="Google Shape;612;p44"/>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613" name="Shape 613"/>
        <p:cNvGrpSpPr/>
        <p:nvPr/>
      </p:nvGrpSpPr>
      <p:grpSpPr>
        <a:xfrm>
          <a:off x="0" y="0"/>
          <a:ext cx="0" cy="0"/>
          <a:chOff x="0" y="0"/>
          <a:chExt cx="0" cy="0"/>
        </a:xfrm>
      </p:grpSpPr>
      <p:sp>
        <p:nvSpPr>
          <p:cNvPr id="614" name="Google Shape;614;p4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5" name="Google Shape;615;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6" name="Google Shape;616;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17" name="Google Shape;617;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18" name="Google Shape;618;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19" name="Google Shape;619;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0" name="Google Shape;620;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1" name="Google Shape;621;p4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2" name="Google Shape;622;p4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3" name="Google Shape;623;p4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4" name="Google Shape;624;p4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5" name="Google Shape;625;p4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6" name="Google Shape;626;p4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7" name="Google Shape;627;p4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28" name="Google Shape;628;p45"/>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629" name="Google Shape;629;p45"/>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630" name="Google Shape;630;p45"/>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631" name="Google Shape;631;p45"/>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632" name="Shape 632"/>
        <p:cNvGrpSpPr/>
        <p:nvPr/>
      </p:nvGrpSpPr>
      <p:grpSpPr>
        <a:xfrm>
          <a:off x="0" y="0"/>
          <a:ext cx="0" cy="0"/>
          <a:chOff x="0" y="0"/>
          <a:chExt cx="0" cy="0"/>
        </a:xfrm>
      </p:grpSpPr>
      <p:sp>
        <p:nvSpPr>
          <p:cNvPr id="633" name="Google Shape;633;p46"/>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4" name="Google Shape;634;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36" name="Google Shape;636;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37" name="Google Shape;637;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38" name="Google Shape;638;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39" name="Google Shape;639;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0" name="Google Shape;640;p46"/>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1" name="Google Shape;641;p46"/>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2" name="Google Shape;642;p46"/>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3" name="Google Shape;643;p46"/>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46"/>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46"/>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6" name="Google Shape;646;p46"/>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7" name="Google Shape;647;p46"/>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8" name="Google Shape;648;p46"/>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49" name="Google Shape;649;p46"/>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50" name="Google Shape;650;p46"/>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51" name="Google Shape;651;p46"/>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52" name="Google Shape;652;p46"/>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653" name="Google Shape;653;p46"/>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654" name="Shape 654"/>
        <p:cNvGrpSpPr/>
        <p:nvPr/>
      </p:nvGrpSpPr>
      <p:grpSpPr>
        <a:xfrm>
          <a:off x="0" y="0"/>
          <a:ext cx="0" cy="0"/>
          <a:chOff x="0" y="0"/>
          <a:chExt cx="0" cy="0"/>
        </a:xfrm>
      </p:grpSpPr>
      <p:sp>
        <p:nvSpPr>
          <p:cNvPr id="655" name="Google Shape;655;p4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6" name="Google Shape;656;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58" name="Google Shape;658;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59" name="Google Shape;659;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60" name="Google Shape;660;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61" name="Google Shape;661;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2" name="Google Shape;662;p4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3" name="Google Shape;663;p4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4" name="Google Shape;664;p4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5" name="Google Shape;665;p4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8" name="Google Shape;668;p4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9" name="Google Shape;669;p4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0" name="Google Shape;670;p4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71" name="Google Shape;671;p4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72" name="Google Shape;672;p47"/>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673" name="Google Shape;673;p47"/>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74" name="Google Shape;674;p47"/>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675" name="Google Shape;675;p47"/>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76" name="Shape 676"/>
        <p:cNvGrpSpPr/>
        <p:nvPr/>
      </p:nvGrpSpPr>
      <p:grpSpPr>
        <a:xfrm>
          <a:off x="0" y="0"/>
          <a:ext cx="0" cy="0"/>
          <a:chOff x="0" y="0"/>
          <a:chExt cx="0" cy="0"/>
        </a:xfrm>
      </p:grpSpPr>
      <p:sp>
        <p:nvSpPr>
          <p:cNvPr id="677" name="Google Shape;677;p4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8" name="Google Shape;678;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80" name="Google Shape;680;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81" name="Google Shape;681;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82" name="Google Shape;682;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83" name="Google Shape;683;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4" name="Google Shape;684;p4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5" name="Google Shape;685;p4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6" name="Google Shape;686;p4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7" name="Google Shape;687;p4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0" name="Google Shape;690;p4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1" name="Google Shape;691;p4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2" name="Google Shape;692;p4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93" name="Google Shape;693;p48"/>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94" name="Google Shape;694;p48"/>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695" name="Google Shape;695;p48"/>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696" name="Google Shape;696;p48"/>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697" name="Google Shape;697;p48"/>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98" name="Shape 698"/>
        <p:cNvGrpSpPr/>
        <p:nvPr/>
      </p:nvGrpSpPr>
      <p:grpSpPr>
        <a:xfrm>
          <a:off x="0" y="0"/>
          <a:ext cx="0" cy="0"/>
          <a:chOff x="0" y="0"/>
          <a:chExt cx="0" cy="0"/>
        </a:xfrm>
      </p:grpSpPr>
      <p:sp>
        <p:nvSpPr>
          <p:cNvPr id="699" name="Google Shape;699;p4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02" name="Google Shape;702;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04" name="Google Shape;704;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6" name="Google Shape;706;p4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7" name="Google Shape;707;p4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8" name="Google Shape;708;p4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9" name="Google Shape;709;p4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0" name="Google Shape;710;p4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1" name="Google Shape;711;p4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2" name="Google Shape;712;p4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3" name="Google Shape;713;p4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4" name="Google Shape;714;p4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15" name="Google Shape;715;p49"/>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716" name="Google Shape;716;p49"/>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717" name="Google Shape;717;p49"/>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718" name="Google Shape;718;p49"/>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719" name="Google Shape;719;p49"/>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720" name="Shape 720"/>
        <p:cNvGrpSpPr/>
        <p:nvPr/>
      </p:nvGrpSpPr>
      <p:grpSpPr>
        <a:xfrm>
          <a:off x="0" y="0"/>
          <a:ext cx="0" cy="0"/>
          <a:chOff x="0" y="0"/>
          <a:chExt cx="0" cy="0"/>
        </a:xfrm>
      </p:grpSpPr>
      <p:sp>
        <p:nvSpPr>
          <p:cNvPr id="721" name="Google Shape;721;p50"/>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3" name="Google Shape;723;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24" name="Google Shape;724;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25" name="Google Shape;725;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26" name="Google Shape;726;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27" name="Google Shape;727;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50"/>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50"/>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0" name="Google Shape;730;p50"/>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1" name="Google Shape;731;p50"/>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2" name="Google Shape;732;p50"/>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3" name="Google Shape;733;p50"/>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4" name="Google Shape;734;p50"/>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5" name="Google Shape;735;p50"/>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6" name="Google Shape;736;p50"/>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7" name="Google Shape;737;p50"/>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8" name="Google Shape;738;p50"/>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9" name="Google Shape;739;p50"/>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40" name="Google Shape;740;p50"/>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41" name="Google Shape;741;p50"/>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42" name="Google Shape;742;p50"/>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743" name="Google Shape;743;p50"/>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44" name="Google Shape;744;p50"/>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745" name="Shape 745"/>
        <p:cNvGrpSpPr/>
        <p:nvPr/>
      </p:nvGrpSpPr>
      <p:grpSpPr>
        <a:xfrm>
          <a:off x="0" y="0"/>
          <a:ext cx="0" cy="0"/>
          <a:chOff x="0" y="0"/>
          <a:chExt cx="0" cy="0"/>
        </a:xfrm>
      </p:grpSpPr>
      <p:sp>
        <p:nvSpPr>
          <p:cNvPr id="746" name="Google Shape;746;p5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8" name="Google Shape;748;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9" name="Google Shape;749;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50" name="Google Shape;750;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51" name="Google Shape;751;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52" name="Google Shape;752;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5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5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5" name="Google Shape;755;p5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6" name="Google Shape;756;p5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7" name="Google Shape;757;p5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8" name="Google Shape;758;p5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9" name="Google Shape;759;p5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0" name="Google Shape;760;p5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1" name="Google Shape;761;p5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2" name="Google Shape;762;p5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3" name="Google Shape;763;p5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64" name="Google Shape;764;p5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65" name="Google Shape;765;p51"/>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66" name="Google Shape;766;p5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67" name="Google Shape;767;p51"/>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68" name="Google Shape;768;p5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69" name="Google Shape;769;p51"/>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a:bodyPr>
          <a:lstStyle>
            <a:lvl1pPr lvl="0">
              <a:spcBef>
                <a:spcPts val="0"/>
              </a:spcBef>
              <a:spcAft>
                <a:spcPts val="0"/>
              </a:spcAft>
              <a:buSzPts val="8000"/>
              <a:buNone/>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p:txBody>
      </p:sp>
      <p:sp>
        <p:nvSpPr>
          <p:cNvPr id="35" name="Google Shape;35;p6"/>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70" name="Shape 770"/>
        <p:cNvGrpSpPr/>
        <p:nvPr/>
      </p:nvGrpSpPr>
      <p:grpSpPr>
        <a:xfrm>
          <a:off x="0" y="0"/>
          <a:ext cx="0" cy="0"/>
          <a:chOff x="0" y="0"/>
          <a:chExt cx="0" cy="0"/>
        </a:xfrm>
      </p:grpSpPr>
      <p:sp>
        <p:nvSpPr>
          <p:cNvPr id="771" name="Google Shape;771;p5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3" name="Google Shape;77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74" name="Google Shape;77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75" name="Google Shape;77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76" name="Google Shape;77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77" name="Google Shape;77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5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5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0" name="Google Shape;780;p5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1" name="Google Shape;781;p5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2" name="Google Shape;782;p5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3" name="Google Shape;783;p5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4" name="Google Shape;784;p5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5" name="Google Shape;785;p5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6" name="Google Shape;786;p5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7" name="Google Shape;787;p5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8" name="Google Shape;788;p5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9" name="Google Shape;789;p52"/>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90" name="Google Shape;790;p52"/>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791" name="Google Shape;791;p52"/>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792" name="Google Shape;792;p52"/>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793" name="Google Shape;793;p52"/>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794" name="Google Shape;794;p52"/>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95" name="Shape 795"/>
        <p:cNvGrpSpPr/>
        <p:nvPr/>
      </p:nvGrpSpPr>
      <p:grpSpPr>
        <a:xfrm>
          <a:off x="0" y="0"/>
          <a:ext cx="0" cy="0"/>
          <a:chOff x="0" y="0"/>
          <a:chExt cx="0" cy="0"/>
        </a:xfrm>
      </p:grpSpPr>
      <p:sp>
        <p:nvSpPr>
          <p:cNvPr id="796" name="Google Shape;796;p5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7" name="Google Shape;797;p5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8" name="Google Shape;798;p5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9" name="Google Shape;799;p5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00" name="Google Shape;800;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01" name="Google Shape;801;p5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02" name="Google Shape;802;p5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5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4" name="Google Shape;804;p5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5" name="Google Shape;805;p5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5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7" name="Google Shape;807;p5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8" name="Google Shape;808;p5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9" name="Google Shape;809;p5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0" name="Google Shape;810;p5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1" name="Google Shape;811;p5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2" name="Google Shape;812;p5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3" name="Google Shape;813;p5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14" name="Google Shape;814;p53"/>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815" name="Google Shape;815;p53"/>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816" name="Google Shape;816;p53"/>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817" name="Google Shape;817;p53"/>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818" name="Google Shape;818;p53"/>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819" name="Google Shape;819;p53"/>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820" name="Shape 820"/>
        <p:cNvGrpSpPr/>
        <p:nvPr/>
      </p:nvGrpSpPr>
      <p:grpSpPr>
        <a:xfrm>
          <a:off x="0" y="0"/>
          <a:ext cx="0" cy="0"/>
          <a:chOff x="0" y="0"/>
          <a:chExt cx="0" cy="0"/>
        </a:xfrm>
      </p:grpSpPr>
      <p:sp>
        <p:nvSpPr>
          <p:cNvPr id="821" name="Google Shape;821;p54"/>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2" name="Google Shape;822;p5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5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24" name="Google Shape;824;p5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25" name="Google Shape;825;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6" name="Google Shape;826;p5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7" name="Google Shape;827;p5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8" name="Google Shape;828;p54"/>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54"/>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54"/>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54"/>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54"/>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54"/>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54"/>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5" name="Google Shape;835;p54"/>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6" name="Google Shape;836;p54"/>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7" name="Google Shape;837;p54"/>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8" name="Google Shape;838;p54"/>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9" name="Google Shape;839;p54"/>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0" name="Google Shape;840;p54"/>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41" name="Google Shape;841;p54"/>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42" name="Google Shape;842;p54"/>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43" name="Google Shape;843;p54"/>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44" name="Google Shape;844;p54"/>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845" name="Google Shape;845;p54"/>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6" name="Google Shape;846;p54"/>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847" name="Google Shape;847;p54"/>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848" name="Shape 848"/>
        <p:cNvGrpSpPr/>
        <p:nvPr/>
      </p:nvGrpSpPr>
      <p:grpSpPr>
        <a:xfrm>
          <a:off x="0" y="0"/>
          <a:ext cx="0" cy="0"/>
          <a:chOff x="0" y="0"/>
          <a:chExt cx="0" cy="0"/>
        </a:xfrm>
      </p:grpSpPr>
      <p:sp>
        <p:nvSpPr>
          <p:cNvPr id="849" name="Google Shape;849;p5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0" name="Google Shape;850;p5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5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52" name="Google Shape;852;p5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53" name="Google Shape;853;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54" name="Google Shape;854;p5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55" name="Google Shape;855;p5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6" name="Google Shape;856;p5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5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5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5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5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5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5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3" name="Google Shape;863;p5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4" name="Google Shape;864;p5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5" name="Google Shape;865;p5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6" name="Google Shape;866;p5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7" name="Google Shape;867;p5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8" name="Google Shape;868;p5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9" name="Google Shape;869;p5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70" name="Google Shape;870;p55"/>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71" name="Google Shape;871;p5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72" name="Google Shape;872;p55"/>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73" name="Google Shape;873;p5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74" name="Google Shape;874;p55"/>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75" name="Google Shape;875;p5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76" name="Shape 876"/>
        <p:cNvGrpSpPr/>
        <p:nvPr/>
      </p:nvGrpSpPr>
      <p:grpSpPr>
        <a:xfrm>
          <a:off x="0" y="0"/>
          <a:ext cx="0" cy="0"/>
          <a:chOff x="0" y="0"/>
          <a:chExt cx="0" cy="0"/>
        </a:xfrm>
      </p:grpSpPr>
      <p:sp>
        <p:nvSpPr>
          <p:cNvPr id="877" name="Google Shape;877;p5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8" name="Google Shape;878;p5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5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80" name="Google Shape;880;p5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81" name="Google Shape;881;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82" name="Google Shape;882;p5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83" name="Google Shape;883;p5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4" name="Google Shape;884;p5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5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5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5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5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5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5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91" name="Google Shape;891;p5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2" name="Google Shape;892;p5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93" name="Google Shape;893;p5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4" name="Google Shape;894;p5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95" name="Google Shape;895;p5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6" name="Google Shape;896;p5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7" name="Google Shape;897;p56"/>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98" name="Google Shape;898;p56"/>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899" name="Google Shape;899;p56"/>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900" name="Google Shape;900;p56"/>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901" name="Google Shape;901;p56"/>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902" name="Google Shape;902;p56"/>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903" name="Google Shape;903;p56"/>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904" name="Shape 904"/>
        <p:cNvGrpSpPr/>
        <p:nvPr/>
      </p:nvGrpSpPr>
      <p:grpSpPr>
        <a:xfrm>
          <a:off x="0" y="0"/>
          <a:ext cx="0" cy="0"/>
          <a:chOff x="0" y="0"/>
          <a:chExt cx="0" cy="0"/>
        </a:xfrm>
      </p:grpSpPr>
      <p:sp>
        <p:nvSpPr>
          <p:cNvPr id="905" name="Google Shape;905;p5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5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5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8" name="Google Shape;908;p5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9" name="Google Shape;909;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10" name="Google Shape;910;p5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11" name="Google Shape;911;p5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2" name="Google Shape;912;p5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5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5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5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5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5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5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5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5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21" name="Google Shape;921;p5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2" name="Google Shape;922;p5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23" name="Google Shape;923;p5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4" name="Google Shape;924;p5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5" name="Google Shape;925;p57"/>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926" name="Google Shape;926;p57"/>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927" name="Google Shape;927;p57"/>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928" name="Google Shape;928;p57"/>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929" name="Google Shape;929;p57"/>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930" name="Google Shape;930;p57"/>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931" name="Google Shape;931;p57"/>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932" name="Shape 932"/>
        <p:cNvGrpSpPr/>
        <p:nvPr/>
      </p:nvGrpSpPr>
      <p:grpSpPr>
        <a:xfrm>
          <a:off x="0" y="0"/>
          <a:ext cx="0" cy="0"/>
          <a:chOff x="0" y="0"/>
          <a:chExt cx="0" cy="0"/>
        </a:xfrm>
      </p:grpSpPr>
      <p:sp>
        <p:nvSpPr>
          <p:cNvPr id="933" name="Google Shape;933;p5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4" name="Google Shape;934;p5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5" name="Google Shape;935;p5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6" name="Google Shape;936;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7" name="Google Shape;937;p5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8" name="Google Shape;938;p5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9" name="Google Shape;939;p58"/>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0" name="Google Shape;940;p58"/>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1" name="Google Shape;941;p58"/>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2" name="Google Shape;942;p58"/>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3" name="Google Shape;943;p58"/>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4" name="Google Shape;944;p58"/>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5" name="Google Shape;945;p58"/>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6" name="Google Shape;946;p58"/>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7" name="Google Shape;947;p58"/>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8" name="Google Shape;948;p58"/>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9" name="Google Shape;949;p58"/>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0" name="Google Shape;950;p58"/>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1" name="Google Shape;951;p58"/>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2" name="Google Shape;952;p58"/>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3" name="Google Shape;953;p58"/>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4" name="Google Shape;954;p58"/>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5" name="Google Shape;955;p58"/>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6" name="Google Shape;956;p58"/>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57" name="Google Shape;957;p58"/>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8" name="Google Shape;958;p58"/>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959" name="Google Shape;959;p58"/>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60" name="Google Shape;960;p58"/>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961" name="Google Shape;961;p58"/>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62" name="Google Shape;962;p58"/>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963" name="Shape 963"/>
        <p:cNvGrpSpPr/>
        <p:nvPr/>
      </p:nvGrpSpPr>
      <p:grpSpPr>
        <a:xfrm>
          <a:off x="0" y="0"/>
          <a:ext cx="0" cy="0"/>
          <a:chOff x="0" y="0"/>
          <a:chExt cx="0" cy="0"/>
        </a:xfrm>
      </p:grpSpPr>
      <p:sp>
        <p:nvSpPr>
          <p:cNvPr id="964" name="Google Shape;964;p5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5" name="Google Shape;965;p5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6" name="Google Shape;966;p5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7" name="Google Shape;967;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8" name="Google Shape;968;p5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9" name="Google Shape;969;p5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0" name="Google Shape;970;p5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1" name="Google Shape;971;p5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2" name="Google Shape;972;p5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3" name="Google Shape;973;p5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4" name="Google Shape;974;p5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5" name="Google Shape;975;p5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6" name="Google Shape;976;p5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7" name="Google Shape;977;p5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8" name="Google Shape;978;p5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9" name="Google Shape;979;p5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0" name="Google Shape;980;p5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1" name="Google Shape;981;p5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2" name="Google Shape;982;p5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3" name="Google Shape;983;p59"/>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4" name="Google Shape;984;p5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5" name="Google Shape;985;p5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6" name="Google Shape;986;p5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87" name="Google Shape;987;p59"/>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88" name="Google Shape;988;p5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89" name="Google Shape;989;p59"/>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90" name="Google Shape;990;p5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91" name="Google Shape;991;p59"/>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92" name="Google Shape;992;p5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93" name="Google Shape;993;p59"/>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94" name="Shape 994"/>
        <p:cNvGrpSpPr/>
        <p:nvPr/>
      </p:nvGrpSpPr>
      <p:grpSpPr>
        <a:xfrm>
          <a:off x="0" y="0"/>
          <a:ext cx="0" cy="0"/>
          <a:chOff x="0" y="0"/>
          <a:chExt cx="0" cy="0"/>
        </a:xfrm>
      </p:grpSpPr>
      <p:sp>
        <p:nvSpPr>
          <p:cNvPr id="995" name="Google Shape;995;p6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6" name="Google Shape;996;p6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7" name="Google Shape;997;p6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8" name="Google Shape;998;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9" name="Google Shape;999;p6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000" name="Google Shape;1000;p6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1" name="Google Shape;1001;p6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2" name="Google Shape;1002;p6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3" name="Google Shape;1003;p6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4" name="Google Shape;1004;p6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5" name="Google Shape;1005;p6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6" name="Google Shape;1006;p6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7" name="Google Shape;1007;p6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8" name="Google Shape;1008;p6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9" name="Google Shape;1009;p6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0" name="Google Shape;1010;p6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1" name="Google Shape;1011;p6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2" name="Google Shape;1012;p6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3" name="Google Shape;1013;p6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4" name="Google Shape;1014;p6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5" name="Google Shape;1015;p6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6" name="Google Shape;1016;p6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7" name="Google Shape;1017;p60"/>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1018" name="Google Shape;1018;p60"/>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1019" name="Google Shape;1019;p60"/>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1020" name="Google Shape;1020;p60"/>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1021" name="Google Shape;1021;p60"/>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1022" name="Google Shape;1022;p60"/>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1023" name="Google Shape;1023;p60"/>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1024" name="Google Shape;1024;p60"/>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1025" name="Shape 1025"/>
        <p:cNvGrpSpPr/>
        <p:nvPr/>
      </p:nvGrpSpPr>
      <p:grpSpPr>
        <a:xfrm>
          <a:off x="0" y="0"/>
          <a:ext cx="0" cy="0"/>
          <a:chOff x="0" y="0"/>
          <a:chExt cx="0" cy="0"/>
        </a:xfrm>
      </p:grpSpPr>
      <p:sp>
        <p:nvSpPr>
          <p:cNvPr id="1026" name="Google Shape;1026;p6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7" name="Google Shape;1027;p6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028" name="Google Shape;1028;p6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29" name="Google Shape;1029;p6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0" name="Google Shape;1030;p6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031" name="Google Shape;1031;p6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32" name="Google Shape;1032;p6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33" name="Google Shape;1033;p6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34" name="Google Shape;1034;p6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35" name="Google Shape;1035;p6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36" name="Google Shape;1036;p6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37" name="Google Shape;1037;p6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38" name="Google Shape;1038;p6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39" name="Google Shape;1039;p6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40" name="Google Shape;1040;p6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1" name="Google Shape;1041;p6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42" name="Google Shape;1042;p6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3" name="Google Shape;1043;p6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44" name="Google Shape;1044;p6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5" name="Google Shape;1045;p6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46" name="Google Shape;1046;p6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7" name="Google Shape;1047;p6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48" name="Google Shape;1048;p61"/>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49" name="Google Shape;1049;p61"/>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1050" name="Google Shape;1050;p61"/>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1051" name="Google Shape;1051;p61"/>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1052" name="Google Shape;1052;p61"/>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1053" name="Google Shape;1053;p61"/>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1054" name="Google Shape;1054;p61"/>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1055" name="Google Shape;1055;p61"/>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830984" y="1481600"/>
            <a:ext cx="7485900" cy="2015100"/>
          </a:xfrm>
          <a:prstGeom prst="rect">
            <a:avLst/>
          </a:prstGeom>
        </p:spPr>
        <p:txBody>
          <a:bodyPr anchorCtr="0" anchor="b" bIns="243750" lIns="243750" spcFirstLastPara="1" rIns="243750" wrap="square" tIns="24375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p7"/>
          <p:cNvSpPr txBox="1"/>
          <p:nvPr>
            <p:ph idx="1" type="body"/>
          </p:nvPr>
        </p:nvSpPr>
        <p:spPr>
          <a:xfrm>
            <a:off x="830984" y="3705600"/>
            <a:ext cx="7485900" cy="8478300"/>
          </a:xfrm>
          <a:prstGeom prst="rect">
            <a:avLst/>
          </a:prstGeom>
        </p:spPr>
        <p:txBody>
          <a:bodyPr anchorCtr="0" anchor="t" bIns="243750" lIns="243750" spcFirstLastPara="1" rIns="243750" wrap="square" tIns="243750">
            <a:normAutofit/>
          </a:bodyPr>
          <a:lstStyle>
            <a:lvl1pPr indent="-431800" lvl="0" marL="457200">
              <a:spcBef>
                <a:spcPts val="0"/>
              </a:spcBef>
              <a:spcAft>
                <a:spcPts val="0"/>
              </a:spcAft>
              <a:buSzPts val="3200"/>
              <a:buChar char="●"/>
              <a:defRPr sz="3200"/>
            </a:lvl1pPr>
            <a:lvl2pPr indent="-431800" lvl="1" marL="914400">
              <a:spcBef>
                <a:spcPts val="0"/>
              </a:spcBef>
              <a:spcAft>
                <a:spcPts val="0"/>
              </a:spcAft>
              <a:buSzPts val="3200"/>
              <a:buChar char="○"/>
              <a:defRPr sz="3200"/>
            </a:lvl2pPr>
            <a:lvl3pPr indent="-431800" lvl="2" marL="1371600">
              <a:spcBef>
                <a:spcPts val="0"/>
              </a:spcBef>
              <a:spcAft>
                <a:spcPts val="0"/>
              </a:spcAft>
              <a:buSzPts val="3200"/>
              <a:buChar char="■"/>
              <a:defRPr sz="3200"/>
            </a:lvl3pPr>
            <a:lvl4pPr indent="-431800" lvl="3" marL="1828800">
              <a:spcBef>
                <a:spcPts val="0"/>
              </a:spcBef>
              <a:spcAft>
                <a:spcPts val="0"/>
              </a:spcAft>
              <a:buSzPts val="3200"/>
              <a:buChar char="●"/>
              <a:defRPr sz="3200"/>
            </a:lvl4pPr>
            <a:lvl5pPr indent="-431800" lvl="4" marL="2286000">
              <a:spcBef>
                <a:spcPts val="0"/>
              </a:spcBef>
              <a:spcAft>
                <a:spcPts val="0"/>
              </a:spcAft>
              <a:buSzPts val="3200"/>
              <a:buChar char="○"/>
              <a:defRPr sz="3200"/>
            </a:lvl5pPr>
            <a:lvl6pPr indent="-431800" lvl="5" marL="2743200">
              <a:spcBef>
                <a:spcPts val="0"/>
              </a:spcBef>
              <a:spcAft>
                <a:spcPts val="0"/>
              </a:spcAft>
              <a:buSzPts val="3200"/>
              <a:buChar char="■"/>
              <a:defRPr sz="3200"/>
            </a:lvl6pPr>
            <a:lvl7pPr indent="-431800" lvl="6" marL="3200400">
              <a:spcBef>
                <a:spcPts val="0"/>
              </a:spcBef>
              <a:spcAft>
                <a:spcPts val="0"/>
              </a:spcAft>
              <a:buSzPts val="3200"/>
              <a:buChar char="●"/>
              <a:defRPr sz="3200"/>
            </a:lvl7pPr>
            <a:lvl8pPr indent="-431800" lvl="7" marL="3657600">
              <a:spcBef>
                <a:spcPts val="0"/>
              </a:spcBef>
              <a:spcAft>
                <a:spcPts val="0"/>
              </a:spcAft>
              <a:buSzPts val="3200"/>
              <a:buChar char="○"/>
              <a:defRPr sz="3200"/>
            </a:lvl8pPr>
            <a:lvl9pPr indent="-431800" lvl="8" marL="4114800">
              <a:spcBef>
                <a:spcPts val="0"/>
              </a:spcBef>
              <a:spcAft>
                <a:spcPts val="0"/>
              </a:spcAft>
              <a:buSzPts val="3200"/>
              <a:buChar char="■"/>
              <a:defRPr sz="3200"/>
            </a:lvl9pPr>
          </a:lstStyle>
          <a:p/>
        </p:txBody>
      </p:sp>
      <p:sp>
        <p:nvSpPr>
          <p:cNvPr id="39" name="Google Shape;39;p7"/>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1056" name="Shape 1056"/>
        <p:cNvGrpSpPr/>
        <p:nvPr/>
      </p:nvGrpSpPr>
      <p:grpSpPr>
        <a:xfrm>
          <a:off x="0" y="0"/>
          <a:ext cx="0" cy="0"/>
          <a:chOff x="0" y="0"/>
          <a:chExt cx="0" cy="0"/>
        </a:xfrm>
      </p:grpSpPr>
      <p:pic>
        <p:nvPicPr>
          <p:cNvPr id="1057" name="Google Shape;1057;p62"/>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58" name="Google Shape;1058;p62"/>
          <p:cNvSpPr txBox="1"/>
          <p:nvPr>
            <p:ph type="title"/>
          </p:nvPr>
        </p:nvSpPr>
        <p:spPr>
          <a:xfrm>
            <a:off x="731409" y="8818867"/>
            <a:ext cx="22914900" cy="41640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59" name="Google Shape;1059;p6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60" name="Google Shape;1060;p6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61" name="Google Shape;1061;p62"/>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1062" name="Google Shape;1062;p62"/>
          <p:cNvSpPr txBox="1"/>
          <p:nvPr/>
        </p:nvSpPr>
        <p:spPr>
          <a:xfrm>
            <a:off x="539926" y="7344909"/>
            <a:ext cx="22914900" cy="9897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1063" name="Google Shape;1063;p62"/>
          <p:cNvCxnSpPr/>
          <p:nvPr/>
        </p:nvCxnSpPr>
        <p:spPr>
          <a:xfrm>
            <a:off x="6146399" y="8818867"/>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1064" name="Shape 1064"/>
        <p:cNvGrpSpPr/>
        <p:nvPr/>
      </p:nvGrpSpPr>
      <p:grpSpPr>
        <a:xfrm>
          <a:off x="0" y="0"/>
          <a:ext cx="0" cy="0"/>
          <a:chOff x="0" y="0"/>
          <a:chExt cx="0" cy="0"/>
        </a:xfrm>
      </p:grpSpPr>
      <p:pic>
        <p:nvPicPr>
          <p:cNvPr id="1065" name="Google Shape;1065;p63"/>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66" name="Google Shape;1066;p6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67" name="Google Shape;1067;p6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68" name="Google Shape;1068;p63"/>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69" name="Google Shape;1069;p63"/>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1070" name="Shape 1070"/>
        <p:cNvGrpSpPr/>
        <p:nvPr/>
      </p:nvGrpSpPr>
      <p:grpSpPr>
        <a:xfrm>
          <a:off x="0" y="0"/>
          <a:ext cx="0" cy="0"/>
          <a:chOff x="0" y="0"/>
          <a:chExt cx="0" cy="0"/>
        </a:xfrm>
      </p:grpSpPr>
      <p:sp>
        <p:nvSpPr>
          <p:cNvPr id="1071" name="Google Shape;1071;p64"/>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072" name="Google Shape;1072;p64"/>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73" name="Shape 1073"/>
        <p:cNvGrpSpPr/>
        <p:nvPr/>
      </p:nvGrpSpPr>
      <p:grpSpPr>
        <a:xfrm>
          <a:off x="0" y="0"/>
          <a:ext cx="0" cy="0"/>
          <a:chOff x="0" y="0"/>
          <a:chExt cx="0" cy="0"/>
        </a:xfrm>
      </p:grpSpPr>
      <p:sp>
        <p:nvSpPr>
          <p:cNvPr id="1074" name="Google Shape;1074;p65"/>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075" name="Google Shape;1075;p65"/>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76" name="Google Shape;1076;p65"/>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77" name="Google Shape;1077;p65"/>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78" name="Shape 1078"/>
        <p:cNvGrpSpPr/>
        <p:nvPr/>
      </p:nvGrpSpPr>
      <p:grpSpPr>
        <a:xfrm>
          <a:off x="0" y="0"/>
          <a:ext cx="0" cy="0"/>
          <a:chOff x="0" y="0"/>
          <a:chExt cx="0" cy="0"/>
        </a:xfrm>
      </p:grpSpPr>
      <p:pic>
        <p:nvPicPr>
          <p:cNvPr id="1079" name="Google Shape;1079;p66"/>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0" name="Google Shape;1080;p6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081" name="Google Shape;1081;p66"/>
          <p:cNvSpPr txBox="1"/>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spcBef>
                <a:spcPts val="0"/>
              </a:spcBef>
              <a:spcAft>
                <a:spcPts val="0"/>
              </a:spcAft>
              <a:buNone/>
            </a:pPr>
            <a:r>
              <a:t/>
            </a:r>
            <a:endParaRPr sz="1900"/>
          </a:p>
        </p:txBody>
      </p:sp>
      <p:pic>
        <p:nvPicPr>
          <p:cNvPr id="1082" name="Google Shape;1082;p66"/>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83" name="Shape 1083"/>
        <p:cNvGrpSpPr/>
        <p:nvPr/>
      </p:nvGrpSpPr>
      <p:grpSpPr>
        <a:xfrm>
          <a:off x="0" y="0"/>
          <a:ext cx="0" cy="0"/>
          <a:chOff x="0" y="0"/>
          <a:chExt cx="0" cy="0"/>
        </a:xfrm>
      </p:grpSpPr>
      <p:sp>
        <p:nvSpPr>
          <p:cNvPr id="1084" name="Google Shape;1084;p6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pic>
        <p:nvPicPr>
          <p:cNvPr id="1085" name="Google Shape;1085;p67"/>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1306993" y="1403600"/>
            <a:ext cx="16601400" cy="10908900"/>
          </a:xfrm>
          <a:prstGeom prst="rect">
            <a:avLst/>
          </a:prstGeom>
        </p:spPr>
        <p:txBody>
          <a:bodyPr anchorCtr="0" anchor="ctr" bIns="243750" lIns="243750" spcFirstLastPara="1" rIns="243750" wrap="square" tIns="243750">
            <a:normAutofit/>
          </a:bodyPr>
          <a:lstStyle>
            <a:lvl1pPr lvl="0">
              <a:spcBef>
                <a:spcPts val="0"/>
              </a:spcBef>
              <a:spcAft>
                <a:spcPts val="0"/>
              </a:spcAft>
              <a:buClr>
                <a:schemeClr val="lt1"/>
              </a:buClr>
              <a:buSzPts val="12800"/>
              <a:buNone/>
              <a:defRPr sz="12800">
                <a:solidFill>
                  <a:schemeClr val="lt1"/>
                </a:solidFill>
              </a:defRPr>
            </a:lvl1pPr>
            <a:lvl2pPr lvl="1">
              <a:spcBef>
                <a:spcPts val="0"/>
              </a:spcBef>
              <a:spcAft>
                <a:spcPts val="0"/>
              </a:spcAft>
              <a:buClr>
                <a:schemeClr val="lt1"/>
              </a:buClr>
              <a:buSzPts val="12800"/>
              <a:buNone/>
              <a:defRPr sz="12800">
                <a:solidFill>
                  <a:schemeClr val="lt1"/>
                </a:solidFill>
              </a:defRPr>
            </a:lvl2pPr>
            <a:lvl3pPr lvl="2">
              <a:spcBef>
                <a:spcPts val="0"/>
              </a:spcBef>
              <a:spcAft>
                <a:spcPts val="0"/>
              </a:spcAft>
              <a:buClr>
                <a:schemeClr val="lt1"/>
              </a:buClr>
              <a:buSzPts val="12800"/>
              <a:buNone/>
              <a:defRPr sz="12800">
                <a:solidFill>
                  <a:schemeClr val="lt1"/>
                </a:solidFill>
              </a:defRPr>
            </a:lvl3pPr>
            <a:lvl4pPr lvl="3">
              <a:spcBef>
                <a:spcPts val="0"/>
              </a:spcBef>
              <a:spcAft>
                <a:spcPts val="0"/>
              </a:spcAft>
              <a:buClr>
                <a:schemeClr val="lt1"/>
              </a:buClr>
              <a:buSzPts val="12800"/>
              <a:buNone/>
              <a:defRPr sz="12800">
                <a:solidFill>
                  <a:schemeClr val="lt1"/>
                </a:solidFill>
              </a:defRPr>
            </a:lvl4pPr>
            <a:lvl5pPr lvl="4">
              <a:spcBef>
                <a:spcPts val="0"/>
              </a:spcBef>
              <a:spcAft>
                <a:spcPts val="0"/>
              </a:spcAft>
              <a:buClr>
                <a:schemeClr val="lt1"/>
              </a:buClr>
              <a:buSzPts val="12800"/>
              <a:buNone/>
              <a:defRPr sz="12800">
                <a:solidFill>
                  <a:schemeClr val="lt1"/>
                </a:solidFill>
              </a:defRPr>
            </a:lvl5pPr>
            <a:lvl6pPr lvl="5">
              <a:spcBef>
                <a:spcPts val="0"/>
              </a:spcBef>
              <a:spcAft>
                <a:spcPts val="0"/>
              </a:spcAft>
              <a:buClr>
                <a:schemeClr val="lt1"/>
              </a:buClr>
              <a:buSzPts val="12800"/>
              <a:buNone/>
              <a:defRPr sz="12800">
                <a:solidFill>
                  <a:schemeClr val="lt1"/>
                </a:solidFill>
              </a:defRPr>
            </a:lvl6pPr>
            <a:lvl7pPr lvl="6">
              <a:spcBef>
                <a:spcPts val="0"/>
              </a:spcBef>
              <a:spcAft>
                <a:spcPts val="0"/>
              </a:spcAft>
              <a:buClr>
                <a:schemeClr val="lt1"/>
              </a:buClr>
              <a:buSzPts val="12800"/>
              <a:buNone/>
              <a:defRPr sz="12800">
                <a:solidFill>
                  <a:schemeClr val="lt1"/>
                </a:solidFill>
              </a:defRPr>
            </a:lvl7pPr>
            <a:lvl8pPr lvl="7">
              <a:spcBef>
                <a:spcPts val="0"/>
              </a:spcBef>
              <a:spcAft>
                <a:spcPts val="0"/>
              </a:spcAft>
              <a:buClr>
                <a:schemeClr val="lt1"/>
              </a:buClr>
              <a:buSzPts val="12800"/>
              <a:buNone/>
              <a:defRPr sz="12800">
                <a:solidFill>
                  <a:schemeClr val="lt1"/>
                </a:solidFill>
              </a:defRPr>
            </a:lvl8pPr>
            <a:lvl9pPr lvl="8">
              <a:spcBef>
                <a:spcPts val="0"/>
              </a:spcBef>
              <a:spcAft>
                <a:spcPts val="0"/>
              </a:spcAft>
              <a:buClr>
                <a:schemeClr val="lt1"/>
              </a:buClr>
              <a:buSzPts val="12800"/>
              <a:buNone/>
              <a:defRPr sz="12800">
                <a:solidFill>
                  <a:schemeClr val="lt1"/>
                </a:solidFill>
              </a:defRPr>
            </a:lvl9pPr>
          </a:lstStyle>
          <a:p/>
        </p:txBody>
      </p:sp>
      <p:sp>
        <p:nvSpPr>
          <p:cNvPr id="42" name="Google Shape;42;p8"/>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p:nvPr/>
        </p:nvSpPr>
        <p:spPr>
          <a:xfrm>
            <a:off x="12188825" y="0"/>
            <a:ext cx="12188700" cy="13716000"/>
          </a:xfrm>
          <a:prstGeom prst="rect">
            <a:avLst/>
          </a:prstGeom>
          <a:solidFill>
            <a:schemeClr val="dk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cxnSp>
        <p:nvCxnSpPr>
          <p:cNvPr id="45" name="Google Shape;45;p9"/>
          <p:cNvCxnSpPr/>
          <p:nvPr/>
        </p:nvCxnSpPr>
        <p:spPr>
          <a:xfrm>
            <a:off x="13408974" y="11988000"/>
            <a:ext cx="12486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9"/>
          <p:cNvSpPr txBox="1"/>
          <p:nvPr>
            <p:ph type="title"/>
          </p:nvPr>
        </p:nvSpPr>
        <p:spPr>
          <a:xfrm>
            <a:off x="707816" y="2883733"/>
            <a:ext cx="10784400" cy="4560900"/>
          </a:xfrm>
          <a:prstGeom prst="rect">
            <a:avLst/>
          </a:prstGeom>
        </p:spPr>
        <p:txBody>
          <a:bodyPr anchorCtr="0" anchor="b" bIns="243750" lIns="243750" spcFirstLastPara="1" rIns="243750" wrap="square" tIns="243750">
            <a:normAutofit/>
          </a:bodyPr>
          <a:lstStyle>
            <a:lvl1pPr lvl="0" algn="ctr">
              <a:spcBef>
                <a:spcPts val="0"/>
              </a:spcBef>
              <a:spcAft>
                <a:spcPts val="0"/>
              </a:spcAft>
              <a:buSzPts val="11200"/>
              <a:buNone/>
              <a:defRPr sz="11200"/>
            </a:lvl1pPr>
            <a:lvl2pPr lvl="1" algn="ctr">
              <a:spcBef>
                <a:spcPts val="0"/>
              </a:spcBef>
              <a:spcAft>
                <a:spcPts val="0"/>
              </a:spcAft>
              <a:buSzPts val="11200"/>
              <a:buNone/>
              <a:defRPr sz="11200"/>
            </a:lvl2pPr>
            <a:lvl3pPr lvl="2" algn="ctr">
              <a:spcBef>
                <a:spcPts val="0"/>
              </a:spcBef>
              <a:spcAft>
                <a:spcPts val="0"/>
              </a:spcAft>
              <a:buSzPts val="11200"/>
              <a:buNone/>
              <a:defRPr sz="11200"/>
            </a:lvl3pPr>
            <a:lvl4pPr lvl="3" algn="ctr">
              <a:spcBef>
                <a:spcPts val="0"/>
              </a:spcBef>
              <a:spcAft>
                <a:spcPts val="0"/>
              </a:spcAft>
              <a:buSzPts val="11200"/>
              <a:buNone/>
              <a:defRPr sz="11200"/>
            </a:lvl4pPr>
            <a:lvl5pPr lvl="4" algn="ctr">
              <a:spcBef>
                <a:spcPts val="0"/>
              </a:spcBef>
              <a:spcAft>
                <a:spcPts val="0"/>
              </a:spcAft>
              <a:buSzPts val="11200"/>
              <a:buNone/>
              <a:defRPr sz="11200"/>
            </a:lvl5pPr>
            <a:lvl6pPr lvl="5" algn="ctr">
              <a:spcBef>
                <a:spcPts val="0"/>
              </a:spcBef>
              <a:spcAft>
                <a:spcPts val="0"/>
              </a:spcAft>
              <a:buSzPts val="11200"/>
              <a:buNone/>
              <a:defRPr sz="11200"/>
            </a:lvl6pPr>
            <a:lvl7pPr lvl="6" algn="ctr">
              <a:spcBef>
                <a:spcPts val="0"/>
              </a:spcBef>
              <a:spcAft>
                <a:spcPts val="0"/>
              </a:spcAft>
              <a:buSzPts val="11200"/>
              <a:buNone/>
              <a:defRPr sz="11200"/>
            </a:lvl7pPr>
            <a:lvl8pPr lvl="7" algn="ctr">
              <a:spcBef>
                <a:spcPts val="0"/>
              </a:spcBef>
              <a:spcAft>
                <a:spcPts val="0"/>
              </a:spcAft>
              <a:buSzPts val="11200"/>
              <a:buNone/>
              <a:defRPr sz="11200"/>
            </a:lvl8pPr>
            <a:lvl9pPr lvl="8" algn="ctr">
              <a:spcBef>
                <a:spcPts val="0"/>
              </a:spcBef>
              <a:spcAft>
                <a:spcPts val="0"/>
              </a:spcAft>
              <a:buSzPts val="11200"/>
              <a:buNone/>
              <a:defRPr sz="11200"/>
            </a:lvl9pPr>
          </a:lstStyle>
          <a:p/>
        </p:txBody>
      </p:sp>
      <p:sp>
        <p:nvSpPr>
          <p:cNvPr id="47" name="Google Shape;47;p9"/>
          <p:cNvSpPr txBox="1"/>
          <p:nvPr>
            <p:ph idx="1" type="subTitle"/>
          </p:nvPr>
        </p:nvSpPr>
        <p:spPr>
          <a:xfrm>
            <a:off x="707816" y="7587203"/>
            <a:ext cx="10784400" cy="3588000"/>
          </a:xfrm>
          <a:prstGeom prst="rect">
            <a:avLst/>
          </a:prstGeom>
        </p:spPr>
        <p:txBody>
          <a:bodyPr anchorCtr="0" anchor="t" bIns="243750" lIns="243750" spcFirstLastPara="1" rIns="243750" wrap="square" tIns="243750">
            <a:normAutofit/>
          </a:bodyPr>
          <a:lstStyle>
            <a:lvl1pPr lvl="0" algn="ctr">
              <a:lnSpc>
                <a:spcPct val="100000"/>
              </a:lnSpc>
              <a:spcBef>
                <a:spcPts val="0"/>
              </a:spcBef>
              <a:spcAft>
                <a:spcPts val="0"/>
              </a:spcAft>
              <a:buClr>
                <a:schemeClr val="dk1"/>
              </a:buClr>
              <a:buSzPts val="5600"/>
              <a:buNone/>
              <a:defRPr sz="5600">
                <a:solidFill>
                  <a:schemeClr val="dk1"/>
                </a:solidFill>
              </a:defRPr>
            </a:lvl1pPr>
            <a:lvl2pPr lvl="1" algn="ctr">
              <a:lnSpc>
                <a:spcPct val="100000"/>
              </a:lnSpc>
              <a:spcBef>
                <a:spcPts val="0"/>
              </a:spcBef>
              <a:spcAft>
                <a:spcPts val="0"/>
              </a:spcAft>
              <a:buClr>
                <a:schemeClr val="dk1"/>
              </a:buClr>
              <a:buSzPts val="5600"/>
              <a:buNone/>
              <a:defRPr sz="5600">
                <a:solidFill>
                  <a:schemeClr val="dk1"/>
                </a:solidFill>
              </a:defRPr>
            </a:lvl2pPr>
            <a:lvl3pPr lvl="2" algn="ctr">
              <a:lnSpc>
                <a:spcPct val="100000"/>
              </a:lnSpc>
              <a:spcBef>
                <a:spcPts val="0"/>
              </a:spcBef>
              <a:spcAft>
                <a:spcPts val="0"/>
              </a:spcAft>
              <a:buClr>
                <a:schemeClr val="dk1"/>
              </a:buClr>
              <a:buSzPts val="5600"/>
              <a:buNone/>
              <a:defRPr sz="5600">
                <a:solidFill>
                  <a:schemeClr val="dk1"/>
                </a:solidFill>
              </a:defRPr>
            </a:lvl3pPr>
            <a:lvl4pPr lvl="3" algn="ctr">
              <a:lnSpc>
                <a:spcPct val="100000"/>
              </a:lnSpc>
              <a:spcBef>
                <a:spcPts val="0"/>
              </a:spcBef>
              <a:spcAft>
                <a:spcPts val="0"/>
              </a:spcAft>
              <a:buClr>
                <a:schemeClr val="dk1"/>
              </a:buClr>
              <a:buSzPts val="5600"/>
              <a:buNone/>
              <a:defRPr sz="5600">
                <a:solidFill>
                  <a:schemeClr val="dk1"/>
                </a:solidFill>
              </a:defRPr>
            </a:lvl4pPr>
            <a:lvl5pPr lvl="4" algn="ctr">
              <a:lnSpc>
                <a:spcPct val="100000"/>
              </a:lnSpc>
              <a:spcBef>
                <a:spcPts val="0"/>
              </a:spcBef>
              <a:spcAft>
                <a:spcPts val="0"/>
              </a:spcAft>
              <a:buClr>
                <a:schemeClr val="dk1"/>
              </a:buClr>
              <a:buSzPts val="5600"/>
              <a:buNone/>
              <a:defRPr sz="5600">
                <a:solidFill>
                  <a:schemeClr val="dk1"/>
                </a:solidFill>
              </a:defRPr>
            </a:lvl5pPr>
            <a:lvl6pPr lvl="5" algn="ctr">
              <a:lnSpc>
                <a:spcPct val="100000"/>
              </a:lnSpc>
              <a:spcBef>
                <a:spcPts val="0"/>
              </a:spcBef>
              <a:spcAft>
                <a:spcPts val="0"/>
              </a:spcAft>
              <a:buClr>
                <a:schemeClr val="dk1"/>
              </a:buClr>
              <a:buSzPts val="5600"/>
              <a:buNone/>
              <a:defRPr sz="5600">
                <a:solidFill>
                  <a:schemeClr val="dk1"/>
                </a:solidFill>
              </a:defRPr>
            </a:lvl6pPr>
            <a:lvl7pPr lvl="6" algn="ctr">
              <a:lnSpc>
                <a:spcPct val="100000"/>
              </a:lnSpc>
              <a:spcBef>
                <a:spcPts val="0"/>
              </a:spcBef>
              <a:spcAft>
                <a:spcPts val="0"/>
              </a:spcAft>
              <a:buClr>
                <a:schemeClr val="dk1"/>
              </a:buClr>
              <a:buSzPts val="5600"/>
              <a:buNone/>
              <a:defRPr sz="5600">
                <a:solidFill>
                  <a:schemeClr val="dk1"/>
                </a:solidFill>
              </a:defRPr>
            </a:lvl7pPr>
            <a:lvl8pPr lvl="7" algn="ctr">
              <a:lnSpc>
                <a:spcPct val="100000"/>
              </a:lnSpc>
              <a:spcBef>
                <a:spcPts val="0"/>
              </a:spcBef>
              <a:spcAft>
                <a:spcPts val="0"/>
              </a:spcAft>
              <a:buClr>
                <a:schemeClr val="dk1"/>
              </a:buClr>
              <a:buSzPts val="5600"/>
              <a:buNone/>
              <a:defRPr sz="5600">
                <a:solidFill>
                  <a:schemeClr val="dk1"/>
                </a:solidFill>
              </a:defRPr>
            </a:lvl8pPr>
            <a:lvl9pPr lvl="8" algn="ctr">
              <a:lnSpc>
                <a:spcPct val="100000"/>
              </a:lnSpc>
              <a:spcBef>
                <a:spcPts val="0"/>
              </a:spcBef>
              <a:spcAft>
                <a:spcPts val="0"/>
              </a:spcAft>
              <a:buClr>
                <a:schemeClr val="dk1"/>
              </a:buClr>
              <a:buSzPts val="5600"/>
              <a:buNone/>
              <a:defRPr sz="5600">
                <a:solidFill>
                  <a:schemeClr val="dk1"/>
                </a:solidFill>
              </a:defRPr>
            </a:lvl9pPr>
          </a:lstStyle>
          <a:p/>
        </p:txBody>
      </p:sp>
      <p:sp>
        <p:nvSpPr>
          <p:cNvPr id="48" name="Google Shape;48;p9"/>
          <p:cNvSpPr txBox="1"/>
          <p:nvPr>
            <p:ph idx="2" type="body"/>
          </p:nvPr>
        </p:nvSpPr>
        <p:spPr>
          <a:xfrm>
            <a:off x="13168570" y="1931200"/>
            <a:ext cx="10229400" cy="9853500"/>
          </a:xfrm>
          <a:prstGeom prst="rect">
            <a:avLst/>
          </a:prstGeom>
        </p:spPr>
        <p:txBody>
          <a:bodyPr anchorCtr="0" anchor="ctr" bIns="243750" lIns="243750" spcFirstLastPara="1" rIns="243750" wrap="square" tIns="243750">
            <a:normAutofit/>
          </a:bodyPr>
          <a:lstStyle>
            <a:lvl1pPr indent="-533400" lvl="0" marL="457200">
              <a:spcBef>
                <a:spcPts val="0"/>
              </a:spcBef>
              <a:spcAft>
                <a:spcPts val="0"/>
              </a:spcAft>
              <a:buClr>
                <a:schemeClr val="lt1"/>
              </a:buClr>
              <a:buSzPts val="4800"/>
              <a:buChar char="●"/>
              <a:defRPr>
                <a:solidFill>
                  <a:schemeClr val="lt1"/>
                </a:solidFill>
              </a:defRPr>
            </a:lvl1pPr>
            <a:lvl2pPr indent="-463550" lvl="1" marL="914400">
              <a:spcBef>
                <a:spcPts val="0"/>
              </a:spcBef>
              <a:spcAft>
                <a:spcPts val="0"/>
              </a:spcAft>
              <a:buClr>
                <a:schemeClr val="lt1"/>
              </a:buClr>
              <a:buSzPts val="3700"/>
              <a:buChar char="○"/>
              <a:defRPr>
                <a:solidFill>
                  <a:schemeClr val="lt1"/>
                </a:solidFill>
              </a:defRPr>
            </a:lvl2pPr>
            <a:lvl3pPr indent="-463550" lvl="2" marL="1371600">
              <a:spcBef>
                <a:spcPts val="0"/>
              </a:spcBef>
              <a:spcAft>
                <a:spcPts val="0"/>
              </a:spcAft>
              <a:buClr>
                <a:schemeClr val="lt1"/>
              </a:buClr>
              <a:buSzPts val="3700"/>
              <a:buChar char="■"/>
              <a:defRPr>
                <a:solidFill>
                  <a:schemeClr val="lt1"/>
                </a:solidFill>
              </a:defRPr>
            </a:lvl3pPr>
            <a:lvl4pPr indent="-463550" lvl="3" marL="1828800">
              <a:spcBef>
                <a:spcPts val="0"/>
              </a:spcBef>
              <a:spcAft>
                <a:spcPts val="0"/>
              </a:spcAft>
              <a:buClr>
                <a:schemeClr val="lt1"/>
              </a:buClr>
              <a:buSzPts val="3700"/>
              <a:buChar char="●"/>
              <a:defRPr>
                <a:solidFill>
                  <a:schemeClr val="lt1"/>
                </a:solidFill>
              </a:defRPr>
            </a:lvl4pPr>
            <a:lvl5pPr indent="-463550" lvl="4" marL="2286000">
              <a:spcBef>
                <a:spcPts val="0"/>
              </a:spcBef>
              <a:spcAft>
                <a:spcPts val="0"/>
              </a:spcAft>
              <a:buClr>
                <a:schemeClr val="lt1"/>
              </a:buClr>
              <a:buSzPts val="3700"/>
              <a:buChar char="○"/>
              <a:defRPr>
                <a:solidFill>
                  <a:schemeClr val="lt1"/>
                </a:solidFill>
              </a:defRPr>
            </a:lvl5pPr>
            <a:lvl6pPr indent="-463550" lvl="5" marL="2743200">
              <a:spcBef>
                <a:spcPts val="0"/>
              </a:spcBef>
              <a:spcAft>
                <a:spcPts val="0"/>
              </a:spcAft>
              <a:buClr>
                <a:schemeClr val="lt1"/>
              </a:buClr>
              <a:buSzPts val="3700"/>
              <a:buChar char="■"/>
              <a:defRPr>
                <a:solidFill>
                  <a:schemeClr val="lt1"/>
                </a:solidFill>
              </a:defRPr>
            </a:lvl6pPr>
            <a:lvl7pPr indent="-463550" lvl="6" marL="3200400">
              <a:spcBef>
                <a:spcPts val="0"/>
              </a:spcBef>
              <a:spcAft>
                <a:spcPts val="0"/>
              </a:spcAft>
              <a:buClr>
                <a:schemeClr val="lt1"/>
              </a:buClr>
              <a:buSzPts val="3700"/>
              <a:buChar char="●"/>
              <a:defRPr>
                <a:solidFill>
                  <a:schemeClr val="lt1"/>
                </a:solidFill>
              </a:defRPr>
            </a:lvl7pPr>
            <a:lvl8pPr indent="-463550" lvl="7" marL="3657600">
              <a:spcBef>
                <a:spcPts val="0"/>
              </a:spcBef>
              <a:spcAft>
                <a:spcPts val="0"/>
              </a:spcAft>
              <a:buClr>
                <a:schemeClr val="lt1"/>
              </a:buClr>
              <a:buSzPts val="3700"/>
              <a:buChar char="○"/>
              <a:defRPr>
                <a:solidFill>
                  <a:schemeClr val="lt1"/>
                </a:solidFill>
              </a:defRPr>
            </a:lvl8pPr>
            <a:lvl9pPr indent="-463550" lvl="8" marL="4114800">
              <a:spcBef>
                <a:spcPts val="0"/>
              </a:spcBef>
              <a:spcAft>
                <a:spcPts val="0"/>
              </a:spcAft>
              <a:buClr>
                <a:schemeClr val="lt1"/>
              </a:buClr>
              <a:buSzPts val="3700"/>
              <a:buChar char="■"/>
              <a:defRPr>
                <a:solidFill>
                  <a:schemeClr val="lt1"/>
                </a:solidFill>
              </a:defRPr>
            </a:lvl9pPr>
          </a:lstStyle>
          <a:p/>
        </p:txBody>
      </p:sp>
      <p:sp>
        <p:nvSpPr>
          <p:cNvPr id="49" name="Google Shape;49;p9"/>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830984" y="11281533"/>
            <a:ext cx="15992700" cy="1613700"/>
          </a:xfrm>
          <a:prstGeom prst="rect">
            <a:avLst/>
          </a:prstGeom>
        </p:spPr>
        <p:txBody>
          <a:bodyPr anchorCtr="0" anchor="ctr" bIns="243750" lIns="243750" spcFirstLastPara="1" rIns="243750" wrap="square" tIns="243750">
            <a:normAutofit/>
          </a:bodyPr>
          <a:lstStyle>
            <a:lvl1pPr indent="-228600" lvl="0" marL="457200">
              <a:lnSpc>
                <a:spcPct val="100000"/>
              </a:lnSpc>
              <a:spcBef>
                <a:spcPts val="0"/>
              </a:spcBef>
              <a:spcAft>
                <a:spcPts val="0"/>
              </a:spcAft>
              <a:buClr>
                <a:schemeClr val="dk1"/>
              </a:buClr>
              <a:buSzPts val="5600"/>
              <a:buFont typeface="Oswald"/>
              <a:buNone/>
              <a:defRPr sz="5600">
                <a:solidFill>
                  <a:schemeClr val="dk1"/>
                </a:solidFill>
                <a:latin typeface="Oswald"/>
                <a:ea typeface="Oswald"/>
                <a:cs typeface="Oswald"/>
                <a:sym typeface="Oswald"/>
              </a:defRPr>
            </a:lvl1pPr>
          </a:lstStyle>
          <a:p/>
        </p:txBody>
      </p:sp>
      <p:sp>
        <p:nvSpPr>
          <p:cNvPr id="52" name="Google Shape;52;p10"/>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3.xml"/><Relationship Id="rId42" Type="http://schemas.openxmlformats.org/officeDocument/2006/relationships/slideLayout" Target="../slideLayouts/slideLayout55.xml"/><Relationship Id="rId41" Type="http://schemas.openxmlformats.org/officeDocument/2006/relationships/slideLayout" Target="../slideLayouts/slideLayout54.xml"/><Relationship Id="rId44" Type="http://schemas.openxmlformats.org/officeDocument/2006/relationships/slideLayout" Target="../slideLayouts/slideLayout57.xml"/><Relationship Id="rId43" Type="http://schemas.openxmlformats.org/officeDocument/2006/relationships/slideLayout" Target="../slideLayouts/slideLayout56.xml"/><Relationship Id="rId46" Type="http://schemas.openxmlformats.org/officeDocument/2006/relationships/slideLayout" Target="../slideLayouts/slideLayout59.xml"/><Relationship Id="rId45" Type="http://schemas.openxmlformats.org/officeDocument/2006/relationships/slideLayout" Target="../slideLayouts/slideLayout58.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48" Type="http://schemas.openxmlformats.org/officeDocument/2006/relationships/slideLayout" Target="../slideLayouts/slideLayout61.xml"/><Relationship Id="rId47" Type="http://schemas.openxmlformats.org/officeDocument/2006/relationships/slideLayout" Target="../slideLayouts/slideLayout60.xml"/><Relationship Id="rId49" Type="http://schemas.openxmlformats.org/officeDocument/2006/relationships/slideLayout" Target="../slideLayouts/slideLayout6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31" Type="http://schemas.openxmlformats.org/officeDocument/2006/relationships/slideLayout" Target="../slideLayouts/slideLayout44.xml"/><Relationship Id="rId30" Type="http://schemas.openxmlformats.org/officeDocument/2006/relationships/slideLayout" Target="../slideLayouts/slideLayout43.xml"/><Relationship Id="rId33" Type="http://schemas.openxmlformats.org/officeDocument/2006/relationships/slideLayout" Target="../slideLayouts/slideLayout46.xml"/><Relationship Id="rId32" Type="http://schemas.openxmlformats.org/officeDocument/2006/relationships/slideLayout" Target="../slideLayouts/slideLayout45.xml"/><Relationship Id="rId35" Type="http://schemas.openxmlformats.org/officeDocument/2006/relationships/slideLayout" Target="../slideLayouts/slideLayout48.xml"/><Relationship Id="rId34" Type="http://schemas.openxmlformats.org/officeDocument/2006/relationships/slideLayout" Target="../slideLayouts/slideLayout47.xml"/><Relationship Id="rId37" Type="http://schemas.openxmlformats.org/officeDocument/2006/relationships/slideLayout" Target="../slideLayouts/slideLayout50.xml"/><Relationship Id="rId36" Type="http://schemas.openxmlformats.org/officeDocument/2006/relationships/slideLayout" Target="../slideLayouts/slideLayout49.xml"/><Relationship Id="rId39" Type="http://schemas.openxmlformats.org/officeDocument/2006/relationships/slideLayout" Target="../slideLayouts/slideLayout52.xml"/><Relationship Id="rId38" Type="http://schemas.openxmlformats.org/officeDocument/2006/relationships/slideLayout" Target="../slideLayouts/slideLayout51.xml"/><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8" Type="http://schemas.openxmlformats.org/officeDocument/2006/relationships/slideLayout" Target="../slideLayouts/slideLayout41.xml"/><Relationship Id="rId27" Type="http://schemas.openxmlformats.org/officeDocument/2006/relationships/slideLayout" Target="../slideLayouts/slideLayout40.xml"/><Relationship Id="rId29" Type="http://schemas.openxmlformats.org/officeDocument/2006/relationships/slideLayout" Target="../slideLayouts/slideLayout42.xml"/><Relationship Id="rId51" Type="http://schemas.openxmlformats.org/officeDocument/2006/relationships/slideLayout" Target="../slideLayouts/slideLayout64.xml"/><Relationship Id="rId50" Type="http://schemas.openxmlformats.org/officeDocument/2006/relationships/slideLayout" Target="../slideLayouts/slideLayout63.xml"/><Relationship Id="rId53" Type="http://schemas.openxmlformats.org/officeDocument/2006/relationships/theme" Target="../theme/theme2.xml"/><Relationship Id="rId52" Type="http://schemas.openxmlformats.org/officeDocument/2006/relationships/slideLayout" Target="../slideLayouts/slideLayout6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0984" y="1186733"/>
            <a:ext cx="22715700" cy="1527300"/>
          </a:xfrm>
          <a:prstGeom prst="rect">
            <a:avLst/>
          </a:prstGeom>
          <a:noFill/>
          <a:ln>
            <a:noFill/>
          </a:ln>
        </p:spPr>
        <p:txBody>
          <a:bodyPr anchorCtr="0" anchor="t" bIns="243750" lIns="243750" spcFirstLastPara="1" rIns="243750" wrap="square" tIns="243750">
            <a:normAutofit/>
          </a:bodyPr>
          <a:lstStyle>
            <a:lvl1pPr lvl="0">
              <a:spcBef>
                <a:spcPts val="0"/>
              </a:spcBef>
              <a:spcAft>
                <a:spcPts val="0"/>
              </a:spcAft>
              <a:buClr>
                <a:schemeClr val="dk1"/>
              </a:buClr>
              <a:buSzPts val="8000"/>
              <a:buFont typeface="Oswald"/>
              <a:buNone/>
              <a:defRPr sz="8000">
                <a:solidFill>
                  <a:schemeClr val="dk1"/>
                </a:solidFill>
                <a:latin typeface="Oswald"/>
                <a:ea typeface="Oswald"/>
                <a:cs typeface="Oswald"/>
                <a:sym typeface="Oswald"/>
              </a:defRPr>
            </a:lvl1pPr>
            <a:lvl2pPr lvl="1">
              <a:spcBef>
                <a:spcPts val="0"/>
              </a:spcBef>
              <a:spcAft>
                <a:spcPts val="0"/>
              </a:spcAft>
              <a:buClr>
                <a:schemeClr val="dk1"/>
              </a:buClr>
              <a:buSzPts val="8000"/>
              <a:buFont typeface="Oswald"/>
              <a:buNone/>
              <a:defRPr sz="8000">
                <a:solidFill>
                  <a:schemeClr val="dk1"/>
                </a:solidFill>
                <a:latin typeface="Oswald"/>
                <a:ea typeface="Oswald"/>
                <a:cs typeface="Oswald"/>
                <a:sym typeface="Oswald"/>
              </a:defRPr>
            </a:lvl2pPr>
            <a:lvl3pPr lvl="2">
              <a:spcBef>
                <a:spcPts val="0"/>
              </a:spcBef>
              <a:spcAft>
                <a:spcPts val="0"/>
              </a:spcAft>
              <a:buClr>
                <a:schemeClr val="dk1"/>
              </a:buClr>
              <a:buSzPts val="8000"/>
              <a:buFont typeface="Oswald"/>
              <a:buNone/>
              <a:defRPr sz="8000">
                <a:solidFill>
                  <a:schemeClr val="dk1"/>
                </a:solidFill>
                <a:latin typeface="Oswald"/>
                <a:ea typeface="Oswald"/>
                <a:cs typeface="Oswald"/>
                <a:sym typeface="Oswald"/>
              </a:defRPr>
            </a:lvl3pPr>
            <a:lvl4pPr lvl="3">
              <a:spcBef>
                <a:spcPts val="0"/>
              </a:spcBef>
              <a:spcAft>
                <a:spcPts val="0"/>
              </a:spcAft>
              <a:buClr>
                <a:schemeClr val="dk1"/>
              </a:buClr>
              <a:buSzPts val="8000"/>
              <a:buFont typeface="Oswald"/>
              <a:buNone/>
              <a:defRPr sz="8000">
                <a:solidFill>
                  <a:schemeClr val="dk1"/>
                </a:solidFill>
                <a:latin typeface="Oswald"/>
                <a:ea typeface="Oswald"/>
                <a:cs typeface="Oswald"/>
                <a:sym typeface="Oswald"/>
              </a:defRPr>
            </a:lvl4pPr>
            <a:lvl5pPr lvl="4">
              <a:spcBef>
                <a:spcPts val="0"/>
              </a:spcBef>
              <a:spcAft>
                <a:spcPts val="0"/>
              </a:spcAft>
              <a:buClr>
                <a:schemeClr val="dk1"/>
              </a:buClr>
              <a:buSzPts val="8000"/>
              <a:buFont typeface="Oswald"/>
              <a:buNone/>
              <a:defRPr sz="8000">
                <a:solidFill>
                  <a:schemeClr val="dk1"/>
                </a:solidFill>
                <a:latin typeface="Oswald"/>
                <a:ea typeface="Oswald"/>
                <a:cs typeface="Oswald"/>
                <a:sym typeface="Oswald"/>
              </a:defRPr>
            </a:lvl5pPr>
            <a:lvl6pPr lvl="5">
              <a:spcBef>
                <a:spcPts val="0"/>
              </a:spcBef>
              <a:spcAft>
                <a:spcPts val="0"/>
              </a:spcAft>
              <a:buClr>
                <a:schemeClr val="dk1"/>
              </a:buClr>
              <a:buSzPts val="8000"/>
              <a:buFont typeface="Oswald"/>
              <a:buNone/>
              <a:defRPr sz="8000">
                <a:solidFill>
                  <a:schemeClr val="dk1"/>
                </a:solidFill>
                <a:latin typeface="Oswald"/>
                <a:ea typeface="Oswald"/>
                <a:cs typeface="Oswald"/>
                <a:sym typeface="Oswald"/>
              </a:defRPr>
            </a:lvl6pPr>
            <a:lvl7pPr lvl="6">
              <a:spcBef>
                <a:spcPts val="0"/>
              </a:spcBef>
              <a:spcAft>
                <a:spcPts val="0"/>
              </a:spcAft>
              <a:buClr>
                <a:schemeClr val="dk1"/>
              </a:buClr>
              <a:buSzPts val="8000"/>
              <a:buFont typeface="Oswald"/>
              <a:buNone/>
              <a:defRPr sz="8000">
                <a:solidFill>
                  <a:schemeClr val="dk1"/>
                </a:solidFill>
                <a:latin typeface="Oswald"/>
                <a:ea typeface="Oswald"/>
                <a:cs typeface="Oswald"/>
                <a:sym typeface="Oswald"/>
              </a:defRPr>
            </a:lvl7pPr>
            <a:lvl8pPr lvl="7">
              <a:spcBef>
                <a:spcPts val="0"/>
              </a:spcBef>
              <a:spcAft>
                <a:spcPts val="0"/>
              </a:spcAft>
              <a:buClr>
                <a:schemeClr val="dk1"/>
              </a:buClr>
              <a:buSzPts val="8000"/>
              <a:buFont typeface="Oswald"/>
              <a:buNone/>
              <a:defRPr sz="8000">
                <a:solidFill>
                  <a:schemeClr val="dk1"/>
                </a:solidFill>
                <a:latin typeface="Oswald"/>
                <a:ea typeface="Oswald"/>
                <a:cs typeface="Oswald"/>
                <a:sym typeface="Oswald"/>
              </a:defRPr>
            </a:lvl8pPr>
            <a:lvl9pPr lvl="8">
              <a:spcBef>
                <a:spcPts val="0"/>
              </a:spcBef>
              <a:spcAft>
                <a:spcPts val="0"/>
              </a:spcAft>
              <a:buClr>
                <a:schemeClr val="dk1"/>
              </a:buClr>
              <a:buSzPts val="8000"/>
              <a:buFont typeface="Oswald"/>
              <a:buNone/>
              <a:defRPr sz="8000">
                <a:solidFill>
                  <a:schemeClr val="dk1"/>
                </a:solidFill>
                <a:latin typeface="Oswald"/>
                <a:ea typeface="Oswald"/>
                <a:cs typeface="Oswald"/>
                <a:sym typeface="Oswald"/>
              </a:defRPr>
            </a:lvl9pPr>
          </a:lstStyle>
          <a:p/>
        </p:txBody>
      </p:sp>
      <p:sp>
        <p:nvSpPr>
          <p:cNvPr id="11" name="Google Shape;11;p1"/>
          <p:cNvSpPr txBox="1"/>
          <p:nvPr>
            <p:ph idx="1" type="body"/>
          </p:nvPr>
        </p:nvSpPr>
        <p:spPr>
          <a:xfrm>
            <a:off x="830984" y="3073267"/>
            <a:ext cx="22715700" cy="9110400"/>
          </a:xfrm>
          <a:prstGeom prst="rect">
            <a:avLst/>
          </a:prstGeom>
          <a:noFill/>
          <a:ln>
            <a:noFill/>
          </a:ln>
        </p:spPr>
        <p:txBody>
          <a:bodyPr anchorCtr="0" anchor="t" bIns="243750" lIns="243750" spcFirstLastPara="1" rIns="243750" wrap="square" tIns="243750">
            <a:normAutofit/>
          </a:bodyPr>
          <a:lstStyle>
            <a:lvl1pPr indent="-533400" lvl="0" marL="457200">
              <a:lnSpc>
                <a:spcPct val="115000"/>
              </a:lnSpc>
              <a:spcBef>
                <a:spcPts val="0"/>
              </a:spcBef>
              <a:spcAft>
                <a:spcPts val="0"/>
              </a:spcAft>
              <a:buClr>
                <a:schemeClr val="accent3"/>
              </a:buClr>
              <a:buSzPts val="4800"/>
              <a:buFont typeface="Average"/>
              <a:buChar char="●"/>
              <a:defRPr sz="4800">
                <a:solidFill>
                  <a:schemeClr val="accent3"/>
                </a:solidFill>
                <a:latin typeface="Average"/>
                <a:ea typeface="Average"/>
                <a:cs typeface="Average"/>
                <a:sym typeface="Average"/>
              </a:defRPr>
            </a:lvl1pPr>
            <a:lvl2pPr indent="-463550" lvl="1" marL="914400">
              <a:lnSpc>
                <a:spcPct val="115000"/>
              </a:lnSpc>
              <a:spcBef>
                <a:spcPts val="0"/>
              </a:spcBef>
              <a:spcAft>
                <a:spcPts val="0"/>
              </a:spcAft>
              <a:buClr>
                <a:schemeClr val="accent3"/>
              </a:buClr>
              <a:buSzPts val="3700"/>
              <a:buFont typeface="Average"/>
              <a:buChar char="○"/>
              <a:defRPr sz="3700">
                <a:solidFill>
                  <a:schemeClr val="accent3"/>
                </a:solidFill>
                <a:latin typeface="Average"/>
                <a:ea typeface="Average"/>
                <a:cs typeface="Average"/>
                <a:sym typeface="Average"/>
              </a:defRPr>
            </a:lvl2pPr>
            <a:lvl3pPr indent="-463550" lvl="2" marL="1371600">
              <a:lnSpc>
                <a:spcPct val="115000"/>
              </a:lnSpc>
              <a:spcBef>
                <a:spcPts val="0"/>
              </a:spcBef>
              <a:spcAft>
                <a:spcPts val="0"/>
              </a:spcAft>
              <a:buClr>
                <a:schemeClr val="accent3"/>
              </a:buClr>
              <a:buSzPts val="3700"/>
              <a:buFont typeface="Average"/>
              <a:buChar char="■"/>
              <a:defRPr sz="3700">
                <a:solidFill>
                  <a:schemeClr val="accent3"/>
                </a:solidFill>
                <a:latin typeface="Average"/>
                <a:ea typeface="Average"/>
                <a:cs typeface="Average"/>
                <a:sym typeface="Average"/>
              </a:defRPr>
            </a:lvl3pPr>
            <a:lvl4pPr indent="-463550" lvl="3" marL="1828800">
              <a:lnSpc>
                <a:spcPct val="115000"/>
              </a:lnSpc>
              <a:spcBef>
                <a:spcPts val="0"/>
              </a:spcBef>
              <a:spcAft>
                <a:spcPts val="0"/>
              </a:spcAft>
              <a:buClr>
                <a:schemeClr val="accent3"/>
              </a:buClr>
              <a:buSzPts val="3700"/>
              <a:buFont typeface="Average"/>
              <a:buChar char="●"/>
              <a:defRPr sz="3700">
                <a:solidFill>
                  <a:schemeClr val="accent3"/>
                </a:solidFill>
                <a:latin typeface="Average"/>
                <a:ea typeface="Average"/>
                <a:cs typeface="Average"/>
                <a:sym typeface="Average"/>
              </a:defRPr>
            </a:lvl4pPr>
            <a:lvl5pPr indent="-463550" lvl="4" marL="2286000">
              <a:lnSpc>
                <a:spcPct val="115000"/>
              </a:lnSpc>
              <a:spcBef>
                <a:spcPts val="0"/>
              </a:spcBef>
              <a:spcAft>
                <a:spcPts val="0"/>
              </a:spcAft>
              <a:buClr>
                <a:schemeClr val="accent3"/>
              </a:buClr>
              <a:buSzPts val="3700"/>
              <a:buFont typeface="Average"/>
              <a:buChar char="○"/>
              <a:defRPr sz="3700">
                <a:solidFill>
                  <a:schemeClr val="accent3"/>
                </a:solidFill>
                <a:latin typeface="Average"/>
                <a:ea typeface="Average"/>
                <a:cs typeface="Average"/>
                <a:sym typeface="Average"/>
              </a:defRPr>
            </a:lvl5pPr>
            <a:lvl6pPr indent="-463550" lvl="5" marL="2743200">
              <a:lnSpc>
                <a:spcPct val="115000"/>
              </a:lnSpc>
              <a:spcBef>
                <a:spcPts val="0"/>
              </a:spcBef>
              <a:spcAft>
                <a:spcPts val="0"/>
              </a:spcAft>
              <a:buClr>
                <a:schemeClr val="accent3"/>
              </a:buClr>
              <a:buSzPts val="3700"/>
              <a:buFont typeface="Average"/>
              <a:buChar char="■"/>
              <a:defRPr sz="3700">
                <a:solidFill>
                  <a:schemeClr val="accent3"/>
                </a:solidFill>
                <a:latin typeface="Average"/>
                <a:ea typeface="Average"/>
                <a:cs typeface="Average"/>
                <a:sym typeface="Average"/>
              </a:defRPr>
            </a:lvl6pPr>
            <a:lvl7pPr indent="-463550" lvl="6" marL="3200400">
              <a:lnSpc>
                <a:spcPct val="115000"/>
              </a:lnSpc>
              <a:spcBef>
                <a:spcPts val="0"/>
              </a:spcBef>
              <a:spcAft>
                <a:spcPts val="0"/>
              </a:spcAft>
              <a:buClr>
                <a:schemeClr val="accent3"/>
              </a:buClr>
              <a:buSzPts val="3700"/>
              <a:buFont typeface="Average"/>
              <a:buChar char="●"/>
              <a:defRPr sz="3700">
                <a:solidFill>
                  <a:schemeClr val="accent3"/>
                </a:solidFill>
                <a:latin typeface="Average"/>
                <a:ea typeface="Average"/>
                <a:cs typeface="Average"/>
                <a:sym typeface="Average"/>
              </a:defRPr>
            </a:lvl7pPr>
            <a:lvl8pPr indent="-463550" lvl="7" marL="3657600">
              <a:lnSpc>
                <a:spcPct val="115000"/>
              </a:lnSpc>
              <a:spcBef>
                <a:spcPts val="0"/>
              </a:spcBef>
              <a:spcAft>
                <a:spcPts val="0"/>
              </a:spcAft>
              <a:buClr>
                <a:schemeClr val="accent3"/>
              </a:buClr>
              <a:buSzPts val="3700"/>
              <a:buFont typeface="Average"/>
              <a:buChar char="○"/>
              <a:defRPr sz="3700">
                <a:solidFill>
                  <a:schemeClr val="accent3"/>
                </a:solidFill>
                <a:latin typeface="Average"/>
                <a:ea typeface="Average"/>
                <a:cs typeface="Average"/>
                <a:sym typeface="Average"/>
              </a:defRPr>
            </a:lvl8pPr>
            <a:lvl9pPr indent="-463550" lvl="8" marL="4114800">
              <a:lnSpc>
                <a:spcPct val="115000"/>
              </a:lnSpc>
              <a:spcBef>
                <a:spcPts val="0"/>
              </a:spcBef>
              <a:spcAft>
                <a:spcPts val="0"/>
              </a:spcAft>
              <a:buClr>
                <a:schemeClr val="accent3"/>
              </a:buClr>
              <a:buSzPts val="3700"/>
              <a:buFont typeface="Average"/>
              <a:buChar char="■"/>
              <a:defRPr sz="3700">
                <a:solidFill>
                  <a:schemeClr val="accent3"/>
                </a:solidFill>
                <a:latin typeface="Average"/>
                <a:ea typeface="Average"/>
                <a:cs typeface="Average"/>
                <a:sym typeface="Average"/>
              </a:defRPr>
            </a:lvl9pPr>
          </a:lstStyle>
          <a:p/>
        </p:txBody>
      </p:sp>
      <p:sp>
        <p:nvSpPr>
          <p:cNvPr id="12" name="Google Shape;12;p1"/>
          <p:cNvSpPr txBox="1"/>
          <p:nvPr>
            <p:ph idx="12" type="sldNum"/>
          </p:nvPr>
        </p:nvSpPr>
        <p:spPr>
          <a:xfrm>
            <a:off x="22634771" y="12482692"/>
            <a:ext cx="1462800" cy="1049700"/>
          </a:xfrm>
          <a:prstGeom prst="rect">
            <a:avLst/>
          </a:prstGeom>
          <a:noFill/>
          <a:ln>
            <a:noFill/>
          </a:ln>
        </p:spPr>
        <p:txBody>
          <a:bodyPr anchorCtr="0" anchor="ctr" bIns="243750" lIns="243750" spcFirstLastPara="1" rIns="243750" wrap="square" tIns="243750">
            <a:normAutofit/>
          </a:bodyPr>
          <a:lstStyle>
            <a:lvl1pPr lvl="0" algn="r">
              <a:buNone/>
              <a:defRPr sz="2700">
                <a:solidFill>
                  <a:schemeClr val="accent3"/>
                </a:solidFill>
                <a:latin typeface="Average"/>
                <a:ea typeface="Average"/>
                <a:cs typeface="Average"/>
                <a:sym typeface="Average"/>
              </a:defRPr>
            </a:lvl1pPr>
            <a:lvl2pPr lvl="1" algn="r">
              <a:buNone/>
              <a:defRPr sz="2700">
                <a:solidFill>
                  <a:schemeClr val="accent3"/>
                </a:solidFill>
                <a:latin typeface="Average"/>
                <a:ea typeface="Average"/>
                <a:cs typeface="Average"/>
                <a:sym typeface="Average"/>
              </a:defRPr>
            </a:lvl2pPr>
            <a:lvl3pPr lvl="2" algn="r">
              <a:buNone/>
              <a:defRPr sz="2700">
                <a:solidFill>
                  <a:schemeClr val="accent3"/>
                </a:solidFill>
                <a:latin typeface="Average"/>
                <a:ea typeface="Average"/>
                <a:cs typeface="Average"/>
                <a:sym typeface="Average"/>
              </a:defRPr>
            </a:lvl3pPr>
            <a:lvl4pPr lvl="3" algn="r">
              <a:buNone/>
              <a:defRPr sz="2700">
                <a:solidFill>
                  <a:schemeClr val="accent3"/>
                </a:solidFill>
                <a:latin typeface="Average"/>
                <a:ea typeface="Average"/>
                <a:cs typeface="Average"/>
                <a:sym typeface="Average"/>
              </a:defRPr>
            </a:lvl4pPr>
            <a:lvl5pPr lvl="4" algn="r">
              <a:buNone/>
              <a:defRPr sz="2700">
                <a:solidFill>
                  <a:schemeClr val="accent3"/>
                </a:solidFill>
                <a:latin typeface="Average"/>
                <a:ea typeface="Average"/>
                <a:cs typeface="Average"/>
                <a:sym typeface="Average"/>
              </a:defRPr>
            </a:lvl5pPr>
            <a:lvl6pPr lvl="5" algn="r">
              <a:buNone/>
              <a:defRPr sz="2700">
                <a:solidFill>
                  <a:schemeClr val="accent3"/>
                </a:solidFill>
                <a:latin typeface="Average"/>
                <a:ea typeface="Average"/>
                <a:cs typeface="Average"/>
                <a:sym typeface="Average"/>
              </a:defRPr>
            </a:lvl6pPr>
            <a:lvl7pPr lvl="6" algn="r">
              <a:buNone/>
              <a:defRPr sz="2700">
                <a:solidFill>
                  <a:schemeClr val="accent3"/>
                </a:solidFill>
                <a:latin typeface="Average"/>
                <a:ea typeface="Average"/>
                <a:cs typeface="Average"/>
                <a:sym typeface="Average"/>
              </a:defRPr>
            </a:lvl7pPr>
            <a:lvl8pPr lvl="7" algn="r">
              <a:buNone/>
              <a:defRPr sz="2700">
                <a:solidFill>
                  <a:schemeClr val="accent3"/>
                </a:solidFill>
                <a:latin typeface="Average"/>
                <a:ea typeface="Average"/>
                <a:cs typeface="Average"/>
                <a:sym typeface="Average"/>
              </a:defRPr>
            </a:lvl8pPr>
            <a:lvl9pPr lvl="8" algn="r">
              <a:buNone/>
              <a:defRPr sz="27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7" name="Shape 77"/>
        <p:cNvGrpSpPr/>
        <p:nvPr/>
      </p:nvGrpSpPr>
      <p:grpSpPr>
        <a:xfrm>
          <a:off x="0" y="0"/>
          <a:ext cx="0" cy="0"/>
          <a:chOff x="0" y="0"/>
          <a:chExt cx="0" cy="0"/>
        </a:xfrm>
      </p:grpSpPr>
      <p:sp>
        <p:nvSpPr>
          <p:cNvPr id="78" name="Google Shape;78;p15"/>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arknetdiaries.com/transcript/13/" TargetMode="External"/><Relationship Id="rId4" Type="http://schemas.openxmlformats.org/officeDocument/2006/relationships/image" Target="../media/image138.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28.jpg"/><Relationship Id="rId4" Type="http://schemas.openxmlformats.org/officeDocument/2006/relationships/image" Target="../media/image1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3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9" name="Shape 1089"/>
        <p:cNvGrpSpPr/>
        <p:nvPr/>
      </p:nvGrpSpPr>
      <p:grpSpPr>
        <a:xfrm>
          <a:off x="0" y="0"/>
          <a:ext cx="0" cy="0"/>
          <a:chOff x="0" y="0"/>
          <a:chExt cx="0" cy="0"/>
        </a:xfrm>
      </p:grpSpPr>
      <p:sp>
        <p:nvSpPr>
          <p:cNvPr id="1090" name="Google Shape;1090;p68"/>
          <p:cNvSpPr txBox="1"/>
          <p:nvPr>
            <p:ph type="ctrTitle"/>
          </p:nvPr>
        </p:nvSpPr>
        <p:spPr>
          <a:xfrm>
            <a:off x="1789554" y="2642133"/>
            <a:ext cx="20798700" cy="4613700"/>
          </a:xfrm>
          <a:prstGeom prst="rect">
            <a:avLst/>
          </a:prstGeom>
        </p:spPr>
        <p:txBody>
          <a:bodyPr anchorCtr="0" anchor="b" bIns="243750" lIns="243750" spcFirstLastPara="1" rIns="243750" wrap="square" tIns="243750">
            <a:normAutofit/>
          </a:bodyPr>
          <a:lstStyle/>
          <a:p>
            <a:pPr indent="0" lvl="0" marL="0" rtl="0" algn="ctr">
              <a:spcBef>
                <a:spcPts val="0"/>
              </a:spcBef>
              <a:spcAft>
                <a:spcPts val="0"/>
              </a:spcAft>
              <a:buNone/>
            </a:pPr>
            <a:r>
              <a:rPr lang="en-US"/>
              <a:t>Hacking Project 3</a:t>
            </a:r>
            <a:endParaRPr/>
          </a:p>
        </p:txBody>
      </p:sp>
      <p:sp>
        <p:nvSpPr>
          <p:cNvPr id="1091" name="Google Shape;1091;p68"/>
          <p:cNvSpPr txBox="1"/>
          <p:nvPr>
            <p:ph idx="1" type="subTitle"/>
          </p:nvPr>
        </p:nvSpPr>
        <p:spPr>
          <a:xfrm>
            <a:off x="1789534" y="8466335"/>
            <a:ext cx="20798700" cy="2113500"/>
          </a:xfrm>
          <a:prstGeom prst="rect">
            <a:avLst/>
          </a:prstGeom>
        </p:spPr>
        <p:txBody>
          <a:bodyPr anchorCtr="0" anchor="t" bIns="243750" lIns="243750" spcFirstLastPara="1" rIns="243750" wrap="square" tIns="243750">
            <a:normAutofit fontScale="77500" lnSpcReduction="20000"/>
          </a:bodyPr>
          <a:lstStyle/>
          <a:p>
            <a:pPr indent="0" lvl="0" marL="0" rtl="0" algn="ctr">
              <a:spcBef>
                <a:spcPts val="0"/>
              </a:spcBef>
              <a:spcAft>
                <a:spcPts val="0"/>
              </a:spcAft>
              <a:buNone/>
            </a:pPr>
            <a:r>
              <a:rPr lang="en-US"/>
              <a:t>“#cheatersalwayswin</a:t>
            </a:r>
            <a:endParaRPr/>
          </a:p>
          <a:p>
            <a:pPr indent="0" lvl="0" marL="0" rtl="0" algn="ctr">
              <a:spcBef>
                <a:spcPts val="0"/>
              </a:spcBef>
              <a:spcAft>
                <a:spcPts val="0"/>
              </a:spcAft>
              <a:buNone/>
            </a:pPr>
            <a:r>
              <a:rPr lang="en-US"/>
              <a:t>#losersnevercheat”</a:t>
            </a:r>
            <a:endParaRPr/>
          </a:p>
          <a:p>
            <a:pPr indent="0" lvl="0" marL="0" rtl="0" algn="ctr">
              <a:spcBef>
                <a:spcPts val="0"/>
              </a:spcBef>
              <a:spcAft>
                <a:spcPts val="0"/>
              </a:spcAft>
              <a:buNone/>
            </a:pPr>
            <a:r>
              <a:rPr lang="en-US"/>
              <a:t>-Kevin</a:t>
            </a:r>
            <a:endParaRPr/>
          </a:p>
        </p:txBody>
      </p:sp>
      <p:sp>
        <p:nvSpPr>
          <p:cNvPr id="1092" name="Google Shape;1092;p68"/>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77"/>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fontScale="90000"/>
          </a:bodyPr>
          <a:lstStyle/>
          <a:p>
            <a:pPr indent="0" lvl="0" marL="0" rtl="0" algn="l">
              <a:spcBef>
                <a:spcPts val="0"/>
              </a:spcBef>
              <a:spcAft>
                <a:spcPts val="0"/>
              </a:spcAft>
              <a:buNone/>
            </a:pPr>
            <a:r>
              <a:rPr lang="en-US"/>
              <a:t>Apache is a web server!</a:t>
            </a:r>
            <a:endParaRPr/>
          </a:p>
        </p:txBody>
      </p:sp>
      <p:sp>
        <p:nvSpPr>
          <p:cNvPr id="1157" name="Google Shape;1157;p77"/>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a:bodyPr>
          <a:lstStyle/>
          <a:p>
            <a:pPr indent="0" lvl="0" marL="0" rtl="0" algn="l">
              <a:spcBef>
                <a:spcPts val="0"/>
              </a:spcBef>
              <a:spcAft>
                <a:spcPts val="0"/>
              </a:spcAft>
              <a:buNone/>
            </a:pPr>
            <a:r>
              <a:rPr lang="en-US" sz="5100"/>
              <a:t>So we try going to the site!</a:t>
            </a:r>
            <a:endParaRPr sz="5100"/>
          </a:p>
          <a:p>
            <a:pPr indent="0" lvl="0" marL="0" rtl="0" algn="l">
              <a:spcBef>
                <a:spcPts val="3200"/>
              </a:spcBef>
              <a:spcAft>
                <a:spcPts val="0"/>
              </a:spcAft>
              <a:buNone/>
            </a:pPr>
            <a:r>
              <a:rPr lang="en-US" sz="5100"/>
              <a:t>Raven Security: http://192.168.1.110</a:t>
            </a:r>
            <a:endParaRPr sz="5100"/>
          </a:p>
          <a:p>
            <a:pPr indent="0" lvl="0" marL="0" rtl="0" algn="l">
              <a:spcBef>
                <a:spcPts val="3200"/>
              </a:spcBef>
              <a:spcAft>
                <a:spcPts val="0"/>
              </a:spcAft>
              <a:buNone/>
            </a:pPr>
            <a:r>
              <a:rPr lang="en-US" sz="5100"/>
              <a:t>Piddling around, we don’t see much.</a:t>
            </a:r>
            <a:endParaRPr sz="5100"/>
          </a:p>
          <a:p>
            <a:pPr indent="0" lvl="0" marL="0" rtl="0" algn="l">
              <a:spcBef>
                <a:spcPts val="3200"/>
              </a:spcBef>
              <a:spcAft>
                <a:spcPts val="0"/>
              </a:spcAft>
              <a:buNone/>
            </a:pPr>
            <a:r>
              <a:t/>
            </a:r>
            <a:endParaRPr sz="5100"/>
          </a:p>
          <a:p>
            <a:pPr indent="0" lvl="0" marL="0" rtl="0" algn="l">
              <a:spcBef>
                <a:spcPts val="3200"/>
              </a:spcBef>
              <a:spcAft>
                <a:spcPts val="0"/>
              </a:spcAft>
              <a:buNone/>
            </a:pPr>
            <a:r>
              <a:rPr lang="en-US" sz="5100"/>
              <a:t>But then...</a:t>
            </a:r>
            <a:endParaRPr sz="5100"/>
          </a:p>
          <a:p>
            <a:pPr indent="0" lvl="0" marL="0" rtl="0" algn="l">
              <a:spcBef>
                <a:spcPts val="3200"/>
              </a:spcBef>
              <a:spcAft>
                <a:spcPts val="0"/>
              </a:spcAft>
              <a:buNone/>
            </a:pPr>
            <a:r>
              <a:t/>
            </a:r>
            <a:endParaRPr/>
          </a:p>
          <a:p>
            <a:pPr indent="0" lvl="0" marL="0" rtl="0" algn="l">
              <a:spcBef>
                <a:spcPts val="3200"/>
              </a:spcBef>
              <a:spcAft>
                <a:spcPts val="3200"/>
              </a:spcAft>
              <a:buNone/>
            </a:pPr>
            <a:r>
              <a:t/>
            </a:r>
            <a:endParaRPr/>
          </a:p>
        </p:txBody>
      </p:sp>
      <p:pic>
        <p:nvPicPr>
          <p:cNvPr id="1158" name="Google Shape;1158;p77"/>
          <p:cNvPicPr preferRelativeResize="0"/>
          <p:nvPr/>
        </p:nvPicPr>
        <p:blipFill>
          <a:blip r:embed="rId3">
            <a:alphaModFix/>
          </a:blip>
          <a:stretch>
            <a:fillRect/>
          </a:stretch>
        </p:blipFill>
        <p:spPr>
          <a:xfrm>
            <a:off x="14495730" y="3172830"/>
            <a:ext cx="7370325" cy="73703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78"/>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fontScale="90000"/>
          </a:bodyPr>
          <a:lstStyle/>
          <a:p>
            <a:pPr indent="0" lvl="0" marL="0" rtl="0" algn="l">
              <a:spcBef>
                <a:spcPts val="0"/>
              </a:spcBef>
              <a:spcAft>
                <a:spcPts val="0"/>
              </a:spcAft>
              <a:buNone/>
            </a:pPr>
            <a:r>
              <a:rPr lang="en-US"/>
              <a:t>Tyler remembers that Eden hacked HW10</a:t>
            </a:r>
            <a:endParaRPr/>
          </a:p>
        </p:txBody>
      </p:sp>
      <p:sp>
        <p:nvSpPr>
          <p:cNvPr id="1164" name="Google Shape;1164;p78"/>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a:bodyPr>
          <a:lstStyle/>
          <a:p>
            <a:pPr indent="0" lvl="0" marL="0" rtl="0" algn="l">
              <a:spcBef>
                <a:spcPts val="0"/>
              </a:spcBef>
              <a:spcAft>
                <a:spcPts val="0"/>
              </a:spcAft>
              <a:buNone/>
            </a:pPr>
            <a:r>
              <a:rPr lang="en-US"/>
              <a:t>Eden couldn’t find the answer on</a:t>
            </a:r>
            <a:endParaRPr/>
          </a:p>
          <a:p>
            <a:pPr indent="0" lvl="0" marL="0" rtl="0" algn="l">
              <a:spcBef>
                <a:spcPts val="3200"/>
              </a:spcBef>
              <a:spcAft>
                <a:spcPts val="0"/>
              </a:spcAft>
              <a:buNone/>
            </a:pPr>
            <a:r>
              <a:rPr lang="en-US"/>
              <a:t>Mary’s book, so she just inspected the</a:t>
            </a:r>
            <a:endParaRPr/>
          </a:p>
          <a:p>
            <a:pPr indent="0" lvl="0" marL="0" rtl="0" algn="l">
              <a:spcBef>
                <a:spcPts val="3200"/>
              </a:spcBef>
              <a:spcAft>
                <a:spcPts val="0"/>
              </a:spcAft>
              <a:buNone/>
            </a:pPr>
            <a:r>
              <a:rPr lang="en-US"/>
              <a:t>page source and found what the web</a:t>
            </a:r>
            <a:endParaRPr/>
          </a:p>
          <a:p>
            <a:pPr indent="0" lvl="0" marL="0" rtl="0" algn="l">
              <a:spcBef>
                <a:spcPts val="3200"/>
              </a:spcBef>
              <a:spcAft>
                <a:spcPts val="3200"/>
              </a:spcAft>
              <a:buNone/>
            </a:pPr>
            <a:r>
              <a:rPr lang="en-US"/>
              <a:t>page was looking for as an answer.</a:t>
            </a:r>
            <a:endParaRPr/>
          </a:p>
        </p:txBody>
      </p:sp>
      <p:pic>
        <p:nvPicPr>
          <p:cNvPr id="1165" name="Google Shape;1165;p78"/>
          <p:cNvPicPr preferRelativeResize="0"/>
          <p:nvPr/>
        </p:nvPicPr>
        <p:blipFill>
          <a:blip r:embed="rId3">
            <a:alphaModFix/>
          </a:blip>
          <a:stretch>
            <a:fillRect/>
          </a:stretch>
        </p:blipFill>
        <p:spPr>
          <a:xfrm>
            <a:off x="11361041" y="3073233"/>
            <a:ext cx="12185652" cy="1028164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79"/>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fontScale="90000"/>
          </a:bodyPr>
          <a:lstStyle/>
          <a:p>
            <a:pPr indent="0" lvl="0" marL="0" rtl="0" algn="l">
              <a:spcBef>
                <a:spcPts val="0"/>
              </a:spcBef>
              <a:spcAft>
                <a:spcPts val="0"/>
              </a:spcAft>
              <a:buNone/>
            </a:pPr>
            <a:r>
              <a:rPr lang="en-US"/>
              <a:t>So he inspects each page’s source...</a:t>
            </a:r>
            <a:endParaRPr/>
          </a:p>
        </p:txBody>
      </p:sp>
      <p:sp>
        <p:nvSpPr>
          <p:cNvPr id="1171" name="Google Shape;1171;p79"/>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a:bodyPr>
          <a:lstStyle/>
          <a:p>
            <a:pPr indent="0" lvl="0" marL="0" rtl="0" algn="l">
              <a:spcBef>
                <a:spcPts val="0"/>
              </a:spcBef>
              <a:spcAft>
                <a:spcPts val="0"/>
              </a:spcAft>
              <a:buNone/>
            </a:pPr>
            <a:r>
              <a:rPr lang="en-US"/>
              <a:t>and searches for the word “flag”</a:t>
            </a:r>
            <a:endParaRPr/>
          </a:p>
          <a:p>
            <a:pPr indent="0" lvl="0" marL="0" rtl="0" algn="l">
              <a:spcBef>
                <a:spcPts val="3200"/>
              </a:spcBef>
              <a:spcAft>
                <a:spcPts val="3200"/>
              </a:spcAft>
              <a:buNone/>
            </a:pPr>
            <a:r>
              <a:t/>
            </a:r>
            <a:endParaRPr/>
          </a:p>
        </p:txBody>
      </p:sp>
      <p:pic>
        <p:nvPicPr>
          <p:cNvPr id="1172" name="Google Shape;1172;p79"/>
          <p:cNvPicPr preferRelativeResize="0"/>
          <p:nvPr/>
        </p:nvPicPr>
        <p:blipFill>
          <a:blip r:embed="rId3">
            <a:alphaModFix/>
          </a:blip>
          <a:stretch>
            <a:fillRect/>
          </a:stretch>
        </p:blipFill>
        <p:spPr>
          <a:xfrm>
            <a:off x="830983" y="4464200"/>
            <a:ext cx="22715682" cy="725746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80"/>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fontScale="90000"/>
          </a:bodyPr>
          <a:lstStyle/>
          <a:p>
            <a:pPr indent="0" lvl="0" marL="0" rtl="0" algn="l">
              <a:spcBef>
                <a:spcPts val="0"/>
              </a:spcBef>
              <a:spcAft>
                <a:spcPts val="0"/>
              </a:spcAft>
              <a:buNone/>
            </a:pPr>
            <a:r>
              <a:rPr lang="en-US"/>
              <a:t>3 of 4 flags! Now to peek at the directions...</a:t>
            </a:r>
            <a:endParaRPr/>
          </a:p>
        </p:txBody>
      </p:sp>
      <p:sp>
        <p:nvSpPr>
          <p:cNvPr id="1178" name="Google Shape;1178;p80"/>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lnSpcReduction="10000"/>
          </a:bodyPr>
          <a:lstStyle/>
          <a:p>
            <a:pPr indent="0" lvl="0" marL="0" rtl="0" algn="l">
              <a:spcBef>
                <a:spcPts val="0"/>
              </a:spcBef>
              <a:spcAft>
                <a:spcPts val="0"/>
              </a:spcAft>
              <a:buNone/>
            </a:pPr>
            <a:r>
              <a:rPr lang="en-US"/>
              <a:t>Step 4: Guess michael’s password. What’s the most obvious guess? Nothing is obvious to The Overthinkers.</a:t>
            </a:r>
            <a:endParaRPr/>
          </a:p>
          <a:p>
            <a:pPr indent="0" lvl="0" marL="0" rtl="0" algn="l">
              <a:spcBef>
                <a:spcPts val="3200"/>
              </a:spcBef>
              <a:spcAft>
                <a:spcPts val="0"/>
              </a:spcAft>
              <a:buNone/>
            </a:pPr>
            <a:r>
              <a:rPr lang="en-US"/>
              <a:t>Instead, Trumbo installs John the Ripper on </a:t>
            </a:r>
            <a:r>
              <a:rPr i="1" lang="en-US"/>
              <a:t>Target 1</a:t>
            </a:r>
            <a:r>
              <a:rPr lang="en-US"/>
              <a:t> so he can just crack some hashes.</a:t>
            </a:r>
            <a:endParaRPr/>
          </a:p>
          <a:p>
            <a:pPr indent="0" lvl="0" marL="0" rtl="0" algn="l">
              <a:spcBef>
                <a:spcPts val="3200"/>
              </a:spcBef>
              <a:spcAft>
                <a:spcPts val="0"/>
              </a:spcAft>
              <a:buNone/>
            </a:pPr>
            <a:r>
              <a:t/>
            </a:r>
            <a:endParaRPr/>
          </a:p>
          <a:p>
            <a:pPr indent="0" lvl="0" marL="0" rtl="0" algn="l">
              <a:spcBef>
                <a:spcPts val="3200"/>
              </a:spcBef>
              <a:spcAft>
                <a:spcPts val="0"/>
              </a:spcAft>
              <a:buNone/>
            </a:pPr>
            <a:r>
              <a:t/>
            </a:r>
            <a:endParaRPr/>
          </a:p>
          <a:p>
            <a:pPr indent="0" lvl="0" marL="0" rtl="0" algn="l">
              <a:spcBef>
                <a:spcPts val="3200"/>
              </a:spcBef>
              <a:spcAft>
                <a:spcPts val="0"/>
              </a:spcAft>
              <a:buNone/>
            </a:pPr>
            <a:r>
              <a:t/>
            </a:r>
            <a:endParaRPr/>
          </a:p>
          <a:p>
            <a:pPr indent="0" lvl="0" marL="0" rtl="0" algn="l">
              <a:spcBef>
                <a:spcPts val="3200"/>
              </a:spcBef>
              <a:spcAft>
                <a:spcPts val="0"/>
              </a:spcAft>
              <a:buNone/>
            </a:pPr>
            <a:r>
              <a:rPr lang="en-US"/>
              <a:t>The Overthinkers’ arch nemesis has always been overthinking.</a:t>
            </a:r>
            <a:endParaRPr/>
          </a:p>
          <a:p>
            <a:pPr indent="0" lvl="0" marL="0" rtl="0" algn="l">
              <a:spcBef>
                <a:spcPts val="3200"/>
              </a:spcBef>
              <a:spcAft>
                <a:spcPts val="3200"/>
              </a:spcAft>
              <a:buNone/>
            </a:pPr>
            <a:r>
              <a:rPr lang="en-US"/>
              <a:t>Also, turns out vagrant’s password has been tnargav this whole time!</a:t>
            </a:r>
            <a:endParaRPr/>
          </a:p>
        </p:txBody>
      </p:sp>
      <p:pic>
        <p:nvPicPr>
          <p:cNvPr id="1179" name="Google Shape;1179;p80"/>
          <p:cNvPicPr preferRelativeResize="0"/>
          <p:nvPr/>
        </p:nvPicPr>
        <p:blipFill>
          <a:blip r:embed="rId3">
            <a:alphaModFix/>
          </a:blip>
          <a:stretch>
            <a:fillRect/>
          </a:stretch>
        </p:blipFill>
        <p:spPr>
          <a:xfrm>
            <a:off x="1057325" y="6671967"/>
            <a:ext cx="16856819" cy="266561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81"/>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fontScale="90000"/>
          </a:bodyPr>
          <a:lstStyle/>
          <a:p>
            <a:pPr indent="0" lvl="0" marL="0" rtl="0" algn="l">
              <a:spcBef>
                <a:spcPts val="0"/>
              </a:spcBef>
              <a:spcAft>
                <a:spcPts val="0"/>
              </a:spcAft>
              <a:buNone/>
            </a:pPr>
            <a:r>
              <a:rPr lang="en-US"/>
              <a:t>Time to find the MySQL database password</a:t>
            </a:r>
            <a:endParaRPr/>
          </a:p>
        </p:txBody>
      </p:sp>
      <p:sp>
        <p:nvSpPr>
          <p:cNvPr id="1185" name="Google Shape;1185;p81"/>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a:bodyPr>
          <a:lstStyle/>
          <a:p>
            <a:pPr indent="0" lvl="0" marL="0" rtl="0" algn="l">
              <a:spcBef>
                <a:spcPts val="0"/>
              </a:spcBef>
              <a:spcAft>
                <a:spcPts val="3200"/>
              </a:spcAft>
              <a:buNone/>
            </a:pPr>
            <a:r>
              <a:rPr i="1" lang="en-US"/>
              <a:t>cat /var/www/html/wordpress/wp-config.php</a:t>
            </a:r>
            <a:endParaRPr i="1"/>
          </a:p>
        </p:txBody>
      </p:sp>
      <p:pic>
        <p:nvPicPr>
          <p:cNvPr id="1186" name="Google Shape;1186;p81"/>
          <p:cNvPicPr preferRelativeResize="0"/>
          <p:nvPr/>
        </p:nvPicPr>
        <p:blipFill rotWithShape="1">
          <a:blip r:embed="rId3">
            <a:alphaModFix/>
          </a:blip>
          <a:srcRect b="0" l="0" r="0" t="1400"/>
          <a:stretch/>
        </p:blipFill>
        <p:spPr>
          <a:xfrm>
            <a:off x="1076186" y="4565734"/>
            <a:ext cx="16349073" cy="800991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82"/>
          <p:cNvSpPr txBox="1"/>
          <p:nvPr>
            <p:ph idx="4294967295" type="title"/>
          </p:nvPr>
        </p:nvSpPr>
        <p:spPr>
          <a:xfrm>
            <a:off x="830984" y="1186733"/>
            <a:ext cx="22715700" cy="1527300"/>
          </a:xfrm>
          <a:prstGeom prst="rect">
            <a:avLst/>
          </a:prstGeom>
        </p:spPr>
        <p:txBody>
          <a:bodyPr anchorCtr="0" anchor="t" bIns="243750" lIns="243750" spcFirstLastPara="1" rIns="243750" wrap="square" tIns="243750">
            <a:normAutofit fontScale="90000"/>
          </a:bodyPr>
          <a:lstStyle/>
          <a:p>
            <a:pPr indent="0" lvl="0" marL="0" rtl="0" algn="l">
              <a:spcBef>
                <a:spcPts val="0"/>
              </a:spcBef>
              <a:spcAft>
                <a:spcPts val="0"/>
              </a:spcAft>
              <a:buNone/>
            </a:pPr>
            <a:r>
              <a:rPr lang="en-US"/>
              <a:t>Let’s log in to mysql as root!</a:t>
            </a:r>
            <a:endParaRPr/>
          </a:p>
        </p:txBody>
      </p:sp>
      <p:pic>
        <p:nvPicPr>
          <p:cNvPr id="1192" name="Google Shape;1192;p82"/>
          <p:cNvPicPr preferRelativeResize="0"/>
          <p:nvPr/>
        </p:nvPicPr>
        <p:blipFill rotWithShape="1">
          <a:blip r:embed="rId3">
            <a:alphaModFix/>
          </a:blip>
          <a:srcRect b="4452" l="1515" r="6623" t="0"/>
          <a:stretch/>
        </p:blipFill>
        <p:spPr>
          <a:xfrm>
            <a:off x="1093982" y="3073267"/>
            <a:ext cx="15975839" cy="849193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83"/>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fontScale="90000"/>
          </a:bodyPr>
          <a:lstStyle/>
          <a:p>
            <a:pPr indent="0" lvl="0" marL="0" rtl="0" algn="l">
              <a:spcBef>
                <a:spcPts val="0"/>
              </a:spcBef>
              <a:spcAft>
                <a:spcPts val="0"/>
              </a:spcAft>
              <a:buNone/>
            </a:pPr>
            <a:r>
              <a:rPr lang="en-US"/>
              <a:t>Take a dump</a:t>
            </a:r>
            <a:endParaRPr/>
          </a:p>
        </p:txBody>
      </p:sp>
      <p:sp>
        <p:nvSpPr>
          <p:cNvPr id="1198" name="Google Shape;1198;p83"/>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a:bodyPr>
          <a:lstStyle/>
          <a:p>
            <a:pPr indent="0" lvl="0" marL="0" rtl="0" algn="l">
              <a:spcBef>
                <a:spcPts val="0"/>
              </a:spcBef>
              <a:spcAft>
                <a:spcPts val="3200"/>
              </a:spcAft>
              <a:buNone/>
            </a:pPr>
            <a:r>
              <a:rPr lang="en-US"/>
              <a:t>show tables;</a:t>
            </a:r>
            <a:endParaRPr/>
          </a:p>
        </p:txBody>
      </p:sp>
      <p:pic>
        <p:nvPicPr>
          <p:cNvPr id="1199" name="Google Shape;1199;p83"/>
          <p:cNvPicPr preferRelativeResize="0"/>
          <p:nvPr/>
        </p:nvPicPr>
        <p:blipFill>
          <a:blip r:embed="rId3">
            <a:alphaModFix/>
          </a:blip>
          <a:stretch>
            <a:fillRect/>
          </a:stretch>
        </p:blipFill>
        <p:spPr>
          <a:xfrm>
            <a:off x="999406" y="4457000"/>
            <a:ext cx="22378771" cy="680633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84"/>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fontScale="90000"/>
          </a:bodyPr>
          <a:lstStyle/>
          <a:p>
            <a:pPr indent="0" lvl="0" marL="0" rtl="0" algn="l">
              <a:spcBef>
                <a:spcPts val="0"/>
              </a:spcBef>
              <a:spcAft>
                <a:spcPts val="0"/>
              </a:spcAft>
              <a:buNone/>
            </a:pPr>
            <a:r>
              <a:rPr lang="en-US"/>
              <a:t>John, meet Steven</a:t>
            </a:r>
            <a:endParaRPr/>
          </a:p>
        </p:txBody>
      </p:sp>
      <p:sp>
        <p:nvSpPr>
          <p:cNvPr id="1205" name="Google Shape;1205;p84"/>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a:bodyPr>
          <a:lstStyle/>
          <a:p>
            <a:pPr indent="0" lvl="0" marL="0" rtl="0" algn="l">
              <a:spcBef>
                <a:spcPts val="0"/>
              </a:spcBef>
              <a:spcAft>
                <a:spcPts val="3200"/>
              </a:spcAft>
              <a:buNone/>
            </a:pPr>
            <a:r>
              <a:rPr lang="en-US"/>
              <a:t>They talked for quite a while, but ultimately</a:t>
            </a:r>
            <a:endParaRPr/>
          </a:p>
        </p:txBody>
      </p:sp>
      <p:pic>
        <p:nvPicPr>
          <p:cNvPr id="1206" name="Google Shape;1206;p84"/>
          <p:cNvPicPr preferRelativeResize="0"/>
          <p:nvPr/>
        </p:nvPicPr>
        <p:blipFill rotWithShape="1">
          <a:blip r:embed="rId3">
            <a:alphaModFix/>
          </a:blip>
          <a:srcRect b="2829" l="2421" r="-78" t="4095"/>
          <a:stretch/>
        </p:blipFill>
        <p:spPr>
          <a:xfrm>
            <a:off x="1018535" y="4829867"/>
            <a:ext cx="15768358" cy="4207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85"/>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fontScale="90000"/>
          </a:bodyPr>
          <a:lstStyle/>
          <a:p>
            <a:pPr indent="0" lvl="0" marL="0" rtl="0" algn="l">
              <a:spcBef>
                <a:spcPts val="0"/>
              </a:spcBef>
              <a:spcAft>
                <a:spcPts val="0"/>
              </a:spcAft>
              <a:buNone/>
            </a:pPr>
            <a:r>
              <a:rPr lang="en-US"/>
              <a:t>So we log in to Target 1 as Steven, for fun</a:t>
            </a:r>
            <a:endParaRPr/>
          </a:p>
        </p:txBody>
      </p:sp>
      <p:sp>
        <p:nvSpPr>
          <p:cNvPr id="1212" name="Google Shape;1212;p85"/>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a:bodyPr>
          <a:lstStyle/>
          <a:p>
            <a:pPr indent="0" lvl="0" marL="0" rtl="0" algn="l">
              <a:spcBef>
                <a:spcPts val="0"/>
              </a:spcBef>
              <a:spcAft>
                <a:spcPts val="0"/>
              </a:spcAft>
              <a:buNone/>
            </a:pPr>
            <a:r>
              <a:rPr lang="en-US"/>
              <a:t>And spend an hour trying to escalate to root, even though we exploited the default credentials at the start. Finally, with a lot of googling, we find this:</a:t>
            </a:r>
            <a:endParaRPr/>
          </a:p>
          <a:p>
            <a:pPr indent="0" lvl="0" marL="0" rtl="0" algn="l">
              <a:spcBef>
                <a:spcPts val="3200"/>
              </a:spcBef>
              <a:spcAft>
                <a:spcPts val="0"/>
              </a:spcAft>
              <a:buNone/>
            </a:pPr>
            <a:r>
              <a:t/>
            </a:r>
            <a:endParaRPr/>
          </a:p>
          <a:p>
            <a:pPr indent="0" lvl="0" marL="0" rtl="0" algn="l">
              <a:spcBef>
                <a:spcPts val="3200"/>
              </a:spcBef>
              <a:spcAft>
                <a:spcPts val="0"/>
              </a:spcAft>
              <a:buNone/>
            </a:pPr>
            <a:r>
              <a:t/>
            </a:r>
            <a:endParaRPr/>
          </a:p>
          <a:p>
            <a:pPr indent="0" lvl="0" marL="0" rtl="0" algn="l">
              <a:spcBef>
                <a:spcPts val="3200"/>
              </a:spcBef>
              <a:spcAft>
                <a:spcPts val="0"/>
              </a:spcAft>
              <a:buNone/>
            </a:pPr>
            <a:r>
              <a:t/>
            </a:r>
            <a:endParaRPr/>
          </a:p>
          <a:p>
            <a:pPr indent="0" lvl="0" marL="0" rtl="0" algn="l">
              <a:spcBef>
                <a:spcPts val="3200"/>
              </a:spcBef>
              <a:spcAft>
                <a:spcPts val="3200"/>
              </a:spcAft>
              <a:buNone/>
            </a:pPr>
            <a:r>
              <a:rPr lang="en-US"/>
              <a:t>All because Steven has sudo permissions with the python folder.</a:t>
            </a:r>
            <a:endParaRPr/>
          </a:p>
        </p:txBody>
      </p:sp>
      <p:pic>
        <p:nvPicPr>
          <p:cNvPr id="1213" name="Google Shape;1213;p85"/>
          <p:cNvPicPr preferRelativeResize="0"/>
          <p:nvPr/>
        </p:nvPicPr>
        <p:blipFill rotWithShape="1">
          <a:blip r:embed="rId3">
            <a:alphaModFix/>
          </a:blip>
          <a:srcRect b="7123" l="0" r="0" t="0"/>
          <a:stretch/>
        </p:blipFill>
        <p:spPr>
          <a:xfrm>
            <a:off x="1057258" y="5478300"/>
            <a:ext cx="15714372" cy="2759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86"/>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fontScale="90000"/>
          </a:bodyPr>
          <a:lstStyle/>
          <a:p>
            <a:pPr indent="0" lvl="0" marL="0" rtl="0" algn="l">
              <a:spcBef>
                <a:spcPts val="0"/>
              </a:spcBef>
              <a:spcAft>
                <a:spcPts val="0"/>
              </a:spcAft>
              <a:buNone/>
            </a:pPr>
            <a:r>
              <a:rPr lang="en-US"/>
              <a:t>But wait… Where is flag 3?</a:t>
            </a:r>
            <a:endParaRPr/>
          </a:p>
        </p:txBody>
      </p:sp>
      <p:sp>
        <p:nvSpPr>
          <p:cNvPr id="1219" name="Google Shape;1219;p86"/>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a:bodyPr>
          <a:lstStyle/>
          <a:p>
            <a:pPr indent="0" lvl="0" marL="0" rtl="0" algn="l">
              <a:spcBef>
                <a:spcPts val="0"/>
              </a:spcBef>
              <a:spcAft>
                <a:spcPts val="0"/>
              </a:spcAft>
              <a:buNone/>
            </a:pPr>
            <a:r>
              <a:rPr lang="en-US"/>
              <a:t>We scour </a:t>
            </a:r>
            <a:r>
              <a:rPr i="1" lang="en-US"/>
              <a:t>Target 1</a:t>
            </a:r>
            <a:r>
              <a:rPr lang="en-US"/>
              <a:t> again, trying to find the flag we missed. We look over the instructions again, looking for clues. It only hints at 3 flags you can find by following the instructions. We inspect all the pages on the site again. Nothing.</a:t>
            </a:r>
            <a:endParaRPr/>
          </a:p>
          <a:p>
            <a:pPr indent="0" lvl="0" marL="0" rtl="0" algn="l">
              <a:spcBef>
                <a:spcPts val="3200"/>
              </a:spcBef>
              <a:spcAft>
                <a:spcPts val="3200"/>
              </a:spcAft>
              <a:buNone/>
            </a:pPr>
            <a:r>
              <a:rPr lang="en-US"/>
              <a:t>If it is not on </a:t>
            </a:r>
            <a:r>
              <a:rPr i="1" lang="en-US"/>
              <a:t>Target 1</a:t>
            </a:r>
            <a:r>
              <a:rPr lang="en-US"/>
              <a:t>, not on Raven Security’s website, there’s only one other place it could be…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6" name="Shape 1096"/>
        <p:cNvGrpSpPr/>
        <p:nvPr/>
      </p:nvGrpSpPr>
      <p:grpSpPr>
        <a:xfrm>
          <a:off x="0" y="0"/>
          <a:ext cx="0" cy="0"/>
          <a:chOff x="0" y="0"/>
          <a:chExt cx="0" cy="0"/>
        </a:xfrm>
      </p:grpSpPr>
      <p:sp>
        <p:nvSpPr>
          <p:cNvPr id="1097" name="Google Shape;1097;p69"/>
          <p:cNvSpPr txBox="1"/>
          <p:nvPr>
            <p:ph idx="3" type="subTitle"/>
          </p:nvPr>
        </p:nvSpPr>
        <p:spPr>
          <a:xfrm>
            <a:off x="18811900" y="2413150"/>
            <a:ext cx="4836300" cy="9997500"/>
          </a:xfrm>
          <a:prstGeom prst="rect">
            <a:avLst/>
          </a:prstGeom>
        </p:spPr>
        <p:txBody>
          <a:bodyPr anchorCtr="0" anchor="t" bIns="487575" lIns="487575" spcFirstLastPara="1" rIns="487575" wrap="square" tIns="487575">
            <a:noAutofit/>
          </a:bodyPr>
          <a:lstStyle/>
          <a:p>
            <a:pPr indent="0" lvl="0" marL="0" rtl="0" algn="l">
              <a:lnSpc>
                <a:spcPct val="80000"/>
              </a:lnSpc>
              <a:spcBef>
                <a:spcPts val="0"/>
              </a:spcBef>
              <a:spcAft>
                <a:spcPts val="0"/>
              </a:spcAft>
              <a:buSzPts val="275"/>
              <a:buNone/>
            </a:pPr>
            <a:r>
              <a:rPr lang="en-US" sz="2875">
                <a:solidFill>
                  <a:srgbClr val="414141"/>
                </a:solidFill>
                <a:latin typeface="Roboto Black"/>
                <a:ea typeface="Roboto Black"/>
                <a:cs typeface="Roboto Black"/>
                <a:sym typeface="Roboto Black"/>
              </a:rPr>
              <a:t>Network</a:t>
            </a:r>
            <a:endParaRPr sz="2825">
              <a:solidFill>
                <a:srgbClr val="414141"/>
              </a:solidFill>
            </a:endParaRPr>
          </a:p>
          <a:p>
            <a:pPr indent="0" lvl="0" marL="0" rtl="0" algn="l">
              <a:lnSpc>
                <a:spcPct val="80000"/>
              </a:lnSpc>
              <a:spcBef>
                <a:spcPts val="0"/>
              </a:spcBef>
              <a:spcAft>
                <a:spcPts val="0"/>
              </a:spcAft>
              <a:buClr>
                <a:schemeClr val="dk1"/>
              </a:buClr>
              <a:buSzPts val="725"/>
              <a:buFont typeface="Arial"/>
              <a:buNone/>
            </a:pPr>
            <a:r>
              <a:rPr lang="en-US" sz="2825">
                <a:solidFill>
                  <a:srgbClr val="414141"/>
                </a:solidFill>
              </a:rPr>
              <a:t>Address Range: 192.168.1.0/24</a:t>
            </a:r>
            <a:endParaRPr sz="2825">
              <a:solidFill>
                <a:srgbClr val="414141"/>
              </a:solidFill>
            </a:endParaRPr>
          </a:p>
          <a:p>
            <a:pPr indent="0" lvl="0" marL="0" rtl="0" algn="l">
              <a:lnSpc>
                <a:spcPct val="80000"/>
              </a:lnSpc>
              <a:spcBef>
                <a:spcPts val="0"/>
              </a:spcBef>
              <a:spcAft>
                <a:spcPts val="0"/>
              </a:spcAft>
              <a:buClr>
                <a:schemeClr val="dk1"/>
              </a:buClr>
              <a:buSzPts val="725"/>
              <a:buFont typeface="Arial"/>
              <a:buNone/>
            </a:pPr>
            <a:r>
              <a:rPr lang="en-US" sz="2825">
                <a:solidFill>
                  <a:srgbClr val="414141"/>
                </a:solidFill>
              </a:rPr>
              <a:t>Netmask: 255.255.255.0</a:t>
            </a:r>
            <a:endParaRPr sz="2825">
              <a:solidFill>
                <a:srgbClr val="414141"/>
              </a:solidFill>
            </a:endParaRPr>
          </a:p>
          <a:p>
            <a:pPr indent="0" lvl="0" marL="0" rtl="0" algn="l">
              <a:lnSpc>
                <a:spcPct val="80000"/>
              </a:lnSpc>
              <a:spcBef>
                <a:spcPts val="0"/>
              </a:spcBef>
              <a:spcAft>
                <a:spcPts val="0"/>
              </a:spcAft>
              <a:buClr>
                <a:schemeClr val="dk1"/>
              </a:buClr>
              <a:buSzPts val="725"/>
              <a:buFont typeface="Arial"/>
              <a:buNone/>
            </a:pPr>
            <a:r>
              <a:rPr lang="en-US" sz="2825">
                <a:solidFill>
                  <a:srgbClr val="414141"/>
                </a:solidFill>
              </a:rPr>
              <a:t>Gateway: </a:t>
            </a:r>
            <a:endParaRPr sz="2825">
              <a:solidFill>
                <a:srgbClr val="414141"/>
              </a:solidFill>
            </a:endParaRPr>
          </a:p>
          <a:p>
            <a:pPr indent="0" lvl="0" marL="0" rtl="0" algn="l">
              <a:lnSpc>
                <a:spcPct val="80000"/>
              </a:lnSpc>
              <a:spcBef>
                <a:spcPts val="0"/>
              </a:spcBef>
              <a:spcAft>
                <a:spcPts val="0"/>
              </a:spcAft>
              <a:buClr>
                <a:schemeClr val="dk1"/>
              </a:buClr>
              <a:buSzPts val="725"/>
              <a:buFont typeface="Arial"/>
              <a:buNone/>
            </a:pPr>
            <a:r>
              <a:rPr lang="en-US" sz="2825">
                <a:solidFill>
                  <a:srgbClr val="414141"/>
                </a:solidFill>
              </a:rPr>
              <a:t>192.168.1.1</a:t>
            </a:r>
            <a:endParaRPr sz="2825">
              <a:solidFill>
                <a:srgbClr val="414141"/>
              </a:solidFill>
            </a:endParaRPr>
          </a:p>
          <a:p>
            <a:pPr indent="0" lvl="0" marL="0" rtl="0" algn="l">
              <a:lnSpc>
                <a:spcPct val="80000"/>
              </a:lnSpc>
              <a:spcBef>
                <a:spcPts val="0"/>
              </a:spcBef>
              <a:spcAft>
                <a:spcPts val="0"/>
              </a:spcAft>
              <a:buClr>
                <a:schemeClr val="dk1"/>
              </a:buClr>
              <a:buSzPts val="725"/>
              <a:buFont typeface="Arial"/>
              <a:buNone/>
            </a:pPr>
            <a:r>
              <a:t/>
            </a:r>
            <a:endParaRPr sz="2825">
              <a:solidFill>
                <a:srgbClr val="414141"/>
              </a:solidFill>
            </a:endParaRPr>
          </a:p>
          <a:p>
            <a:pPr indent="0" lvl="0" marL="0" rtl="0" algn="l">
              <a:lnSpc>
                <a:spcPct val="80000"/>
              </a:lnSpc>
              <a:spcBef>
                <a:spcPts val="0"/>
              </a:spcBef>
              <a:spcAft>
                <a:spcPts val="0"/>
              </a:spcAft>
              <a:buClr>
                <a:schemeClr val="dk1"/>
              </a:buClr>
              <a:buSzPts val="725"/>
              <a:buFont typeface="Arial"/>
              <a:buNone/>
            </a:pPr>
            <a:r>
              <a:rPr lang="en-US" sz="2875">
                <a:solidFill>
                  <a:srgbClr val="414141"/>
                </a:solidFill>
                <a:latin typeface="Roboto Black"/>
                <a:ea typeface="Roboto Black"/>
                <a:cs typeface="Roboto Black"/>
                <a:sym typeface="Roboto Black"/>
              </a:rPr>
              <a:t>Machines</a:t>
            </a:r>
            <a:endParaRPr sz="2875">
              <a:solidFill>
                <a:srgbClr val="414141"/>
              </a:solidFill>
              <a:latin typeface="Roboto Black"/>
              <a:ea typeface="Roboto Black"/>
              <a:cs typeface="Roboto Black"/>
              <a:sym typeface="Roboto Black"/>
            </a:endParaRPr>
          </a:p>
          <a:p>
            <a:pPr indent="0" lvl="0" marL="0" rtl="0" algn="l">
              <a:lnSpc>
                <a:spcPct val="80000"/>
              </a:lnSpc>
              <a:spcBef>
                <a:spcPts val="0"/>
              </a:spcBef>
              <a:spcAft>
                <a:spcPts val="0"/>
              </a:spcAft>
              <a:buClr>
                <a:schemeClr val="dk1"/>
              </a:buClr>
              <a:buSzPts val="725"/>
              <a:buFont typeface="Arial"/>
              <a:buNone/>
            </a:pPr>
            <a:r>
              <a:rPr lang="en-US" sz="2825">
                <a:solidFill>
                  <a:srgbClr val="414141"/>
                </a:solidFill>
              </a:rPr>
              <a:t>IPv4: 192.168.1.110</a:t>
            </a:r>
            <a:endParaRPr sz="2825">
              <a:solidFill>
                <a:srgbClr val="414141"/>
              </a:solidFill>
            </a:endParaRPr>
          </a:p>
          <a:p>
            <a:pPr indent="0" lvl="0" marL="0" rtl="0" algn="l">
              <a:lnSpc>
                <a:spcPct val="80000"/>
              </a:lnSpc>
              <a:spcBef>
                <a:spcPts val="0"/>
              </a:spcBef>
              <a:spcAft>
                <a:spcPts val="0"/>
              </a:spcAft>
              <a:buClr>
                <a:schemeClr val="dk1"/>
              </a:buClr>
              <a:buSzPts val="725"/>
              <a:buFont typeface="Arial"/>
              <a:buNone/>
            </a:pPr>
            <a:r>
              <a:rPr lang="en-US" sz="2825">
                <a:solidFill>
                  <a:srgbClr val="414141"/>
                </a:solidFill>
              </a:rPr>
              <a:t>OS: Debian GNU/Linux 8</a:t>
            </a:r>
            <a:endParaRPr sz="2825">
              <a:solidFill>
                <a:srgbClr val="414141"/>
              </a:solidFill>
            </a:endParaRPr>
          </a:p>
          <a:p>
            <a:pPr indent="0" lvl="0" marL="0" rtl="0" algn="l">
              <a:lnSpc>
                <a:spcPct val="80000"/>
              </a:lnSpc>
              <a:spcBef>
                <a:spcPts val="0"/>
              </a:spcBef>
              <a:spcAft>
                <a:spcPts val="0"/>
              </a:spcAft>
              <a:buClr>
                <a:schemeClr val="dk1"/>
              </a:buClr>
              <a:buSzPts val="725"/>
              <a:buFont typeface="Arial"/>
              <a:buNone/>
            </a:pPr>
            <a:r>
              <a:rPr lang="en-US" sz="2825">
                <a:solidFill>
                  <a:srgbClr val="414141"/>
                </a:solidFill>
              </a:rPr>
              <a:t>Hostname: Target 1</a:t>
            </a:r>
            <a:endParaRPr sz="2825">
              <a:solidFill>
                <a:srgbClr val="414141"/>
              </a:solidFill>
            </a:endParaRPr>
          </a:p>
          <a:p>
            <a:pPr indent="0" lvl="0" marL="0" rtl="0" algn="l">
              <a:lnSpc>
                <a:spcPct val="80000"/>
              </a:lnSpc>
              <a:spcBef>
                <a:spcPts val="0"/>
              </a:spcBef>
              <a:spcAft>
                <a:spcPts val="0"/>
              </a:spcAft>
              <a:buClr>
                <a:schemeClr val="dk1"/>
              </a:buClr>
              <a:buSzPts val="725"/>
              <a:buFont typeface="Arial"/>
              <a:buNone/>
            </a:pPr>
            <a:r>
              <a:t/>
            </a:r>
            <a:endParaRPr sz="2825">
              <a:solidFill>
                <a:srgbClr val="414141"/>
              </a:solidFill>
            </a:endParaRPr>
          </a:p>
          <a:p>
            <a:pPr indent="0" lvl="0" marL="0" rtl="0" algn="l">
              <a:lnSpc>
                <a:spcPct val="80000"/>
              </a:lnSpc>
              <a:spcBef>
                <a:spcPts val="0"/>
              </a:spcBef>
              <a:spcAft>
                <a:spcPts val="0"/>
              </a:spcAft>
              <a:buClr>
                <a:schemeClr val="dk1"/>
              </a:buClr>
              <a:buSzPts val="725"/>
              <a:buFont typeface="Arial"/>
              <a:buNone/>
            </a:pPr>
            <a:r>
              <a:rPr lang="en-US" sz="2825">
                <a:solidFill>
                  <a:srgbClr val="414141"/>
                </a:solidFill>
              </a:rPr>
              <a:t>IPv4: 192.168.1.115</a:t>
            </a:r>
            <a:endParaRPr sz="2825">
              <a:solidFill>
                <a:srgbClr val="414141"/>
              </a:solidFill>
            </a:endParaRPr>
          </a:p>
          <a:p>
            <a:pPr indent="0" lvl="0" marL="0" rtl="0" algn="l">
              <a:lnSpc>
                <a:spcPct val="80000"/>
              </a:lnSpc>
              <a:spcBef>
                <a:spcPts val="0"/>
              </a:spcBef>
              <a:spcAft>
                <a:spcPts val="0"/>
              </a:spcAft>
              <a:buClr>
                <a:schemeClr val="dk1"/>
              </a:buClr>
              <a:buSzPts val="725"/>
              <a:buFont typeface="Arial"/>
              <a:buNone/>
            </a:pPr>
            <a:r>
              <a:rPr lang="en-US" sz="2825">
                <a:solidFill>
                  <a:srgbClr val="414141"/>
                </a:solidFill>
              </a:rPr>
              <a:t>OS: GNU/Linux 8</a:t>
            </a:r>
            <a:endParaRPr sz="2825">
              <a:solidFill>
                <a:srgbClr val="414141"/>
              </a:solidFill>
            </a:endParaRPr>
          </a:p>
          <a:p>
            <a:pPr indent="0" lvl="0" marL="0" rtl="0" algn="l">
              <a:lnSpc>
                <a:spcPct val="80000"/>
              </a:lnSpc>
              <a:spcBef>
                <a:spcPts val="0"/>
              </a:spcBef>
              <a:spcAft>
                <a:spcPts val="0"/>
              </a:spcAft>
              <a:buClr>
                <a:schemeClr val="dk1"/>
              </a:buClr>
              <a:buSzPts val="725"/>
              <a:buFont typeface="Arial"/>
              <a:buNone/>
            </a:pPr>
            <a:r>
              <a:rPr lang="en-US" sz="2825">
                <a:solidFill>
                  <a:srgbClr val="414141"/>
                </a:solidFill>
              </a:rPr>
              <a:t>Hostname: Target 2</a:t>
            </a:r>
            <a:endParaRPr sz="2825">
              <a:solidFill>
                <a:srgbClr val="414141"/>
              </a:solidFill>
            </a:endParaRPr>
          </a:p>
          <a:p>
            <a:pPr indent="0" lvl="0" marL="0" rtl="0" algn="l">
              <a:lnSpc>
                <a:spcPct val="80000"/>
              </a:lnSpc>
              <a:spcBef>
                <a:spcPts val="0"/>
              </a:spcBef>
              <a:spcAft>
                <a:spcPts val="0"/>
              </a:spcAft>
              <a:buClr>
                <a:schemeClr val="dk1"/>
              </a:buClr>
              <a:buSzPts val="725"/>
              <a:buFont typeface="Arial"/>
              <a:buNone/>
            </a:pPr>
            <a:r>
              <a:t/>
            </a:r>
            <a:endParaRPr sz="2825">
              <a:solidFill>
                <a:srgbClr val="414141"/>
              </a:solidFill>
            </a:endParaRPr>
          </a:p>
          <a:p>
            <a:pPr indent="0" lvl="0" marL="0" rtl="0" algn="l">
              <a:lnSpc>
                <a:spcPct val="80000"/>
              </a:lnSpc>
              <a:spcBef>
                <a:spcPts val="0"/>
              </a:spcBef>
              <a:spcAft>
                <a:spcPts val="0"/>
              </a:spcAft>
              <a:buClr>
                <a:schemeClr val="dk1"/>
              </a:buClr>
              <a:buSzPts val="725"/>
              <a:buFont typeface="Arial"/>
              <a:buNone/>
            </a:pPr>
            <a:r>
              <a:rPr lang="en-US" sz="2825">
                <a:solidFill>
                  <a:srgbClr val="414141"/>
                </a:solidFill>
              </a:rPr>
              <a:t>IPv4: 192.168.1.90</a:t>
            </a:r>
            <a:endParaRPr sz="2825">
              <a:solidFill>
                <a:srgbClr val="414141"/>
              </a:solidFill>
            </a:endParaRPr>
          </a:p>
          <a:p>
            <a:pPr indent="0" lvl="0" marL="0" rtl="0" algn="l">
              <a:lnSpc>
                <a:spcPct val="80000"/>
              </a:lnSpc>
              <a:spcBef>
                <a:spcPts val="0"/>
              </a:spcBef>
              <a:spcAft>
                <a:spcPts val="0"/>
              </a:spcAft>
              <a:buClr>
                <a:schemeClr val="dk1"/>
              </a:buClr>
              <a:buSzPts val="725"/>
              <a:buFont typeface="Arial"/>
              <a:buNone/>
            </a:pPr>
            <a:r>
              <a:rPr lang="en-US" sz="2825">
                <a:solidFill>
                  <a:srgbClr val="414141"/>
                </a:solidFill>
              </a:rPr>
              <a:t>OS: Kali GNU/Linux Rolling</a:t>
            </a:r>
            <a:endParaRPr sz="2825">
              <a:solidFill>
                <a:srgbClr val="414141"/>
              </a:solidFill>
            </a:endParaRPr>
          </a:p>
          <a:p>
            <a:pPr indent="0" lvl="0" marL="0" rtl="0" algn="l">
              <a:lnSpc>
                <a:spcPct val="80000"/>
              </a:lnSpc>
              <a:spcBef>
                <a:spcPts val="0"/>
              </a:spcBef>
              <a:spcAft>
                <a:spcPts val="0"/>
              </a:spcAft>
              <a:buClr>
                <a:schemeClr val="dk1"/>
              </a:buClr>
              <a:buSzPts val="725"/>
              <a:buFont typeface="Arial"/>
              <a:buNone/>
            </a:pPr>
            <a:r>
              <a:rPr lang="en-US" sz="2825">
                <a:solidFill>
                  <a:srgbClr val="414141"/>
                </a:solidFill>
              </a:rPr>
              <a:t>Hostname: Kali</a:t>
            </a:r>
            <a:endParaRPr sz="2825">
              <a:solidFill>
                <a:srgbClr val="414141"/>
              </a:solidFill>
            </a:endParaRPr>
          </a:p>
          <a:p>
            <a:pPr indent="0" lvl="0" marL="0" rtl="0" algn="l">
              <a:lnSpc>
                <a:spcPct val="80000"/>
              </a:lnSpc>
              <a:spcBef>
                <a:spcPts val="0"/>
              </a:spcBef>
              <a:spcAft>
                <a:spcPts val="0"/>
              </a:spcAft>
              <a:buClr>
                <a:schemeClr val="dk1"/>
              </a:buClr>
              <a:buSzPts val="725"/>
              <a:buFont typeface="Arial"/>
              <a:buNone/>
            </a:pPr>
            <a:r>
              <a:t/>
            </a:r>
            <a:endParaRPr sz="2825">
              <a:solidFill>
                <a:srgbClr val="414141"/>
              </a:solidFill>
            </a:endParaRPr>
          </a:p>
          <a:p>
            <a:pPr indent="0" lvl="0" marL="0" rtl="0" algn="l">
              <a:lnSpc>
                <a:spcPct val="80000"/>
              </a:lnSpc>
              <a:spcBef>
                <a:spcPts val="0"/>
              </a:spcBef>
              <a:spcAft>
                <a:spcPts val="0"/>
              </a:spcAft>
              <a:buClr>
                <a:schemeClr val="dk1"/>
              </a:buClr>
              <a:buSzPts val="725"/>
              <a:buFont typeface="Arial"/>
              <a:buNone/>
            </a:pPr>
            <a:r>
              <a:rPr lang="en-US" sz="2825">
                <a:solidFill>
                  <a:srgbClr val="414141"/>
                </a:solidFill>
              </a:rPr>
              <a:t>IPv4: 192.168.1.100</a:t>
            </a:r>
            <a:endParaRPr sz="2825">
              <a:solidFill>
                <a:srgbClr val="414141"/>
              </a:solidFill>
            </a:endParaRPr>
          </a:p>
          <a:p>
            <a:pPr indent="0" lvl="0" marL="0" rtl="0" algn="l">
              <a:lnSpc>
                <a:spcPct val="80000"/>
              </a:lnSpc>
              <a:spcBef>
                <a:spcPts val="0"/>
              </a:spcBef>
              <a:spcAft>
                <a:spcPts val="0"/>
              </a:spcAft>
              <a:buClr>
                <a:schemeClr val="dk1"/>
              </a:buClr>
              <a:buSzPts val="725"/>
              <a:buFont typeface="Arial"/>
              <a:buNone/>
            </a:pPr>
            <a:r>
              <a:rPr lang="en-US" sz="2825">
                <a:solidFill>
                  <a:srgbClr val="414141"/>
                </a:solidFill>
              </a:rPr>
              <a:t>OS: Linux- Ubuntu Version 18.04.4 LTS (Bionic Beaver)</a:t>
            </a:r>
            <a:endParaRPr sz="2825">
              <a:solidFill>
                <a:srgbClr val="414141"/>
              </a:solidFill>
            </a:endParaRPr>
          </a:p>
          <a:p>
            <a:pPr indent="0" lvl="0" marL="0" rtl="0" algn="l">
              <a:lnSpc>
                <a:spcPct val="80000"/>
              </a:lnSpc>
              <a:spcBef>
                <a:spcPts val="0"/>
              </a:spcBef>
              <a:spcAft>
                <a:spcPts val="0"/>
              </a:spcAft>
              <a:buClr>
                <a:schemeClr val="dk1"/>
              </a:buClr>
              <a:buSzPts val="725"/>
              <a:buFont typeface="Arial"/>
              <a:buNone/>
            </a:pPr>
            <a:r>
              <a:rPr lang="en-US" sz="2825">
                <a:solidFill>
                  <a:srgbClr val="414141"/>
                </a:solidFill>
              </a:rPr>
              <a:t>Hostname: Elk</a:t>
            </a:r>
            <a:endParaRPr sz="2825">
              <a:solidFill>
                <a:srgbClr val="414141"/>
              </a:solidFill>
            </a:endParaRPr>
          </a:p>
          <a:p>
            <a:pPr indent="0" lvl="0" marL="0" rtl="0" algn="l">
              <a:lnSpc>
                <a:spcPct val="80000"/>
              </a:lnSpc>
              <a:spcBef>
                <a:spcPts val="0"/>
              </a:spcBef>
              <a:spcAft>
                <a:spcPts val="0"/>
              </a:spcAft>
              <a:buClr>
                <a:schemeClr val="dk1"/>
              </a:buClr>
              <a:buSzPts val="725"/>
              <a:buFont typeface="Arial"/>
              <a:buNone/>
            </a:pPr>
            <a:r>
              <a:t/>
            </a:r>
            <a:endParaRPr sz="2075">
              <a:solidFill>
                <a:srgbClr val="414141"/>
              </a:solidFill>
            </a:endParaRPr>
          </a:p>
          <a:p>
            <a:pPr indent="0" lvl="0" marL="0" rtl="0" algn="l">
              <a:lnSpc>
                <a:spcPct val="80000"/>
              </a:lnSpc>
              <a:spcBef>
                <a:spcPts val="0"/>
              </a:spcBef>
              <a:spcAft>
                <a:spcPts val="0"/>
              </a:spcAft>
              <a:buClr>
                <a:schemeClr val="dk1"/>
              </a:buClr>
              <a:buSzPts val="275"/>
              <a:buFont typeface="Arial"/>
              <a:buNone/>
            </a:pPr>
            <a:r>
              <a:t/>
            </a:r>
            <a:endParaRPr sz="2175">
              <a:solidFill>
                <a:srgbClr val="414141"/>
              </a:solidFill>
            </a:endParaRPr>
          </a:p>
        </p:txBody>
      </p:sp>
      <p:sp>
        <p:nvSpPr>
          <p:cNvPr id="1098" name="Google Shape;1098;p69"/>
          <p:cNvSpPr txBox="1"/>
          <p:nvPr>
            <p:ph type="title"/>
          </p:nvPr>
        </p:nvSpPr>
        <p:spPr>
          <a:xfrm>
            <a:off x="-33125" y="0"/>
            <a:ext cx="178608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Network Topology</a:t>
            </a:r>
            <a:endParaRPr/>
          </a:p>
        </p:txBody>
      </p:sp>
      <p:sp>
        <p:nvSpPr>
          <p:cNvPr id="1099" name="Google Shape;1099;p69"/>
          <p:cNvSpPr txBox="1"/>
          <p:nvPr>
            <p:ph idx="4"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id="1100" name="Google Shape;1100;p69"/>
          <p:cNvPicPr preferRelativeResize="0"/>
          <p:nvPr/>
        </p:nvPicPr>
        <p:blipFill rotWithShape="1">
          <a:blip r:embed="rId3">
            <a:alphaModFix/>
          </a:blip>
          <a:srcRect b="3128" l="1224" r="0" t="0"/>
          <a:stretch/>
        </p:blipFill>
        <p:spPr>
          <a:xfrm>
            <a:off x="1935600" y="2413275"/>
            <a:ext cx="16093324" cy="10124001"/>
          </a:xfrm>
          <a:prstGeom prst="rect">
            <a:avLst/>
          </a:prstGeom>
          <a:noFill/>
          <a:ln>
            <a:noFill/>
          </a:ln>
          <a:effectLst>
            <a:outerShdw blurRad="257175" rotWithShape="0" algn="bl" dir="7320000" dist="3810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87"/>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fontScale="90000"/>
          </a:bodyPr>
          <a:lstStyle/>
          <a:p>
            <a:pPr indent="0" lvl="0" marL="0" rtl="0" algn="l">
              <a:spcBef>
                <a:spcPts val="0"/>
              </a:spcBef>
              <a:spcAft>
                <a:spcPts val="0"/>
              </a:spcAft>
              <a:buNone/>
            </a:pPr>
            <a:r>
              <a:rPr lang="en-US"/>
              <a:t>The SQL Database.</a:t>
            </a:r>
            <a:endParaRPr/>
          </a:p>
        </p:txBody>
      </p:sp>
      <p:sp>
        <p:nvSpPr>
          <p:cNvPr id="1225" name="Google Shape;1225;p87"/>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a:bodyPr>
          <a:lstStyle/>
          <a:p>
            <a:pPr indent="0" lvl="0" marL="0" rtl="0" algn="l">
              <a:spcBef>
                <a:spcPts val="0"/>
              </a:spcBef>
              <a:spcAft>
                <a:spcPts val="0"/>
              </a:spcAft>
              <a:buNone/>
            </a:pPr>
            <a:r>
              <a:rPr lang="en-US"/>
              <a:t>We search each database using </a:t>
            </a:r>
            <a:r>
              <a:rPr i="1" lang="en-US"/>
              <a:t>select * from _____</a:t>
            </a:r>
            <a:r>
              <a:rPr lang="en-US"/>
              <a:t> </a:t>
            </a:r>
            <a:endParaRPr/>
          </a:p>
          <a:p>
            <a:pPr indent="0" lvl="0" marL="0" rtl="0" algn="l">
              <a:spcBef>
                <a:spcPts val="3200"/>
              </a:spcBef>
              <a:spcAft>
                <a:spcPts val="3200"/>
              </a:spcAft>
              <a:buNone/>
            </a:pPr>
            <a:r>
              <a:rPr lang="en-US"/>
              <a:t>And finally... </a:t>
            </a:r>
            <a:endParaRPr/>
          </a:p>
        </p:txBody>
      </p:sp>
      <p:pic>
        <p:nvPicPr>
          <p:cNvPr id="1226" name="Google Shape;1226;p87"/>
          <p:cNvPicPr preferRelativeResize="0"/>
          <p:nvPr/>
        </p:nvPicPr>
        <p:blipFill rotWithShape="1">
          <a:blip r:embed="rId3">
            <a:alphaModFix/>
          </a:blip>
          <a:srcRect b="0" l="0" r="2940" t="0"/>
          <a:stretch/>
        </p:blipFill>
        <p:spPr>
          <a:xfrm>
            <a:off x="1164726" y="6049800"/>
            <a:ext cx="22048192" cy="613386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8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Critical Vulnerabilities</a:t>
            </a:r>
            <a:r>
              <a:rPr lang="en-US"/>
              <a:t>: Target 1</a:t>
            </a:r>
            <a:endParaRPr/>
          </a:p>
        </p:txBody>
      </p:sp>
      <p:sp>
        <p:nvSpPr>
          <p:cNvPr id="1232" name="Google Shape;1232;p8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233" name="Google Shape;1233;p88"/>
          <p:cNvSpPr txBox="1"/>
          <p:nvPr>
            <p:ph idx="3" type="body"/>
          </p:nvPr>
        </p:nvSpPr>
        <p:spPr>
          <a:xfrm>
            <a:off x="703388" y="1885350"/>
            <a:ext cx="22942800" cy="9108000"/>
          </a:xfrm>
          <a:prstGeom prst="rect">
            <a:avLst/>
          </a:prstGeom>
        </p:spPr>
        <p:txBody>
          <a:bodyPr anchorCtr="0" anchor="t" bIns="2437975" lIns="1219000" spcFirstLastPara="1" rIns="1219000" wrap="square" tIns="0">
            <a:normAutofit/>
          </a:bodyPr>
          <a:lstStyle/>
          <a:p>
            <a:pPr indent="0" lvl="0" marL="0" marR="0" rtl="0" algn="ctr">
              <a:lnSpc>
                <a:spcPct val="100000"/>
              </a:lnSpc>
              <a:spcBef>
                <a:spcPts val="1000"/>
              </a:spcBef>
              <a:spcAft>
                <a:spcPts val="0"/>
              </a:spcAft>
              <a:buNone/>
            </a:pPr>
            <a:r>
              <a:rPr lang="en-US" sz="4400"/>
              <a:t>Our assessment uncovered the following critical vulnerabilities in Target 1.</a:t>
            </a:r>
            <a:endParaRPr sz="4400"/>
          </a:p>
          <a:p>
            <a:pPr indent="0" lvl="0" marL="0" marR="0" rtl="0" algn="ctr">
              <a:lnSpc>
                <a:spcPct val="100000"/>
              </a:lnSpc>
              <a:spcBef>
                <a:spcPts val="0"/>
              </a:spcBef>
              <a:spcAft>
                <a:spcPts val="0"/>
              </a:spcAft>
              <a:buNone/>
            </a:pPr>
            <a:r>
              <a:t/>
            </a:r>
            <a:endParaRPr sz="4400"/>
          </a:p>
          <a:p>
            <a:pPr indent="0" lvl="0" marL="0" marR="0" rtl="0" algn="ctr">
              <a:lnSpc>
                <a:spcPct val="100000"/>
              </a:lnSpc>
              <a:spcBef>
                <a:spcPts val="0"/>
              </a:spcBef>
              <a:spcAft>
                <a:spcPts val="0"/>
              </a:spcAft>
              <a:buNone/>
            </a:pPr>
            <a:r>
              <a:t/>
            </a:r>
            <a:endParaRPr sz="4400"/>
          </a:p>
        </p:txBody>
      </p:sp>
      <p:graphicFrame>
        <p:nvGraphicFramePr>
          <p:cNvPr id="1234" name="Google Shape;1234;p88"/>
          <p:cNvGraphicFramePr/>
          <p:nvPr/>
        </p:nvGraphicFramePr>
        <p:xfrm>
          <a:off x="1191000" y="2882275"/>
          <a:ext cx="3000000" cy="3000000"/>
        </p:xfrm>
        <a:graphic>
          <a:graphicData uri="http://schemas.openxmlformats.org/drawingml/2006/table">
            <a:tbl>
              <a:tblPr>
                <a:noFill/>
                <a:tableStyleId>{13DEDFA1-0902-44D4-B8FA-03A868C9981A}</a:tableStyleId>
              </a:tblPr>
              <a:tblGrid>
                <a:gridCol w="7331875"/>
                <a:gridCol w="7331875"/>
                <a:gridCol w="7331875"/>
              </a:tblGrid>
              <a:tr h="1009925">
                <a:tc>
                  <a:txBody>
                    <a:bodyPr/>
                    <a:lstStyle/>
                    <a:p>
                      <a:pPr indent="0" lvl="0" marL="0" marR="0" rtl="0" algn="ctr">
                        <a:lnSpc>
                          <a:spcPct val="100000"/>
                        </a:lnSpc>
                        <a:spcBef>
                          <a:spcPts val="0"/>
                        </a:spcBef>
                        <a:spcAft>
                          <a:spcPts val="0"/>
                        </a:spcAft>
                        <a:buNone/>
                      </a:pPr>
                      <a:r>
                        <a:rPr b="1" lang="en-US" sz="4400">
                          <a:solidFill>
                            <a:schemeClr val="dk1"/>
                          </a:solidFill>
                          <a:latin typeface="Roboto"/>
                          <a:ea typeface="Roboto"/>
                          <a:cs typeface="Roboto"/>
                          <a:sym typeface="Roboto"/>
                        </a:rPr>
                        <a:t>Vulnerability</a:t>
                      </a:r>
                      <a:endParaRPr b="1" sz="4400">
                        <a:solidFill>
                          <a:schemeClr val="dk1"/>
                        </a:solidFill>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None/>
                      </a:pPr>
                      <a:r>
                        <a:rPr b="1" lang="en-US" sz="4400">
                          <a:solidFill>
                            <a:schemeClr val="dk1"/>
                          </a:solidFill>
                          <a:latin typeface="Roboto"/>
                          <a:ea typeface="Roboto"/>
                          <a:cs typeface="Roboto"/>
                          <a:sym typeface="Roboto"/>
                        </a:rPr>
                        <a:t>Description</a:t>
                      </a:r>
                      <a:endParaRPr b="1" sz="4400">
                        <a:solidFill>
                          <a:schemeClr val="dk1"/>
                        </a:solidFill>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None/>
                      </a:pPr>
                      <a:r>
                        <a:rPr b="1" lang="en-US" sz="4400">
                          <a:solidFill>
                            <a:schemeClr val="dk1"/>
                          </a:solidFill>
                          <a:latin typeface="Roboto"/>
                          <a:ea typeface="Roboto"/>
                          <a:cs typeface="Roboto"/>
                          <a:sym typeface="Roboto"/>
                        </a:rPr>
                        <a:t>Impact</a:t>
                      </a:r>
                      <a:endParaRPr b="1" sz="4400">
                        <a:solidFill>
                          <a:schemeClr val="dk1"/>
                        </a:solidFill>
                        <a:latin typeface="Roboto"/>
                        <a:ea typeface="Roboto"/>
                        <a:cs typeface="Roboto"/>
                        <a:sym typeface="Roboto"/>
                      </a:endParaRPr>
                    </a:p>
                  </a:txBody>
                  <a:tcPr marT="91425" marB="91425" marR="91425" marL="91425"/>
                </a:tc>
              </a:tr>
              <a:tr h="1802475">
                <a:tc>
                  <a:txBody>
                    <a:bodyPr/>
                    <a:lstStyle/>
                    <a:p>
                      <a:pPr indent="0" lvl="0" marL="0" marR="0" rtl="0" algn="ctr">
                        <a:lnSpc>
                          <a:spcPct val="100000"/>
                        </a:lnSpc>
                        <a:spcBef>
                          <a:spcPts val="0"/>
                        </a:spcBef>
                        <a:spcAft>
                          <a:spcPts val="0"/>
                        </a:spcAft>
                        <a:buNone/>
                      </a:pPr>
                      <a:r>
                        <a:rPr lang="en-US" sz="4000">
                          <a:solidFill>
                            <a:schemeClr val="accent3"/>
                          </a:solidFill>
                          <a:latin typeface="Roboto"/>
                          <a:ea typeface="Roboto"/>
                          <a:cs typeface="Roboto"/>
                          <a:sym typeface="Roboto"/>
                        </a:rPr>
                        <a:t>Default Login Credentials</a:t>
                      </a:r>
                      <a:endParaRPr sz="4000">
                        <a:solidFill>
                          <a:schemeClr val="accent3"/>
                        </a:solidFill>
                        <a:latin typeface="Roboto"/>
                        <a:ea typeface="Roboto"/>
                        <a:cs typeface="Roboto"/>
                        <a:sym typeface="Roboto"/>
                      </a:endParaRPr>
                    </a:p>
                  </a:txBody>
                  <a:tcPr marT="91425" marB="91425" marR="91425" marL="91425" anchor="ctr"/>
                </a:tc>
                <a:tc>
                  <a:txBody>
                    <a:bodyPr/>
                    <a:lstStyle/>
                    <a:p>
                      <a:pPr indent="0" lvl="0" marL="0" marR="0" rtl="0" algn="ctr">
                        <a:lnSpc>
                          <a:spcPct val="100000"/>
                        </a:lnSpc>
                        <a:spcBef>
                          <a:spcPts val="0"/>
                        </a:spcBef>
                        <a:spcAft>
                          <a:spcPts val="0"/>
                        </a:spcAft>
                        <a:buNone/>
                      </a:pPr>
                      <a:r>
                        <a:rPr lang="en-US" sz="4000">
                          <a:solidFill>
                            <a:schemeClr val="accent3"/>
                          </a:solidFill>
                          <a:latin typeface="Roboto"/>
                          <a:ea typeface="Roboto"/>
                          <a:cs typeface="Roboto"/>
                          <a:sym typeface="Roboto"/>
                        </a:rPr>
                        <a:t>Admin never changed default root credentials.</a:t>
                      </a:r>
                      <a:endParaRPr sz="4000">
                        <a:solidFill>
                          <a:schemeClr val="accent3"/>
                        </a:solidFill>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None/>
                      </a:pPr>
                      <a:r>
                        <a:rPr lang="en-US" sz="4000">
                          <a:solidFill>
                            <a:schemeClr val="accent3"/>
                          </a:solidFill>
                          <a:latin typeface="Roboto"/>
                          <a:ea typeface="Roboto"/>
                          <a:cs typeface="Roboto"/>
                          <a:sym typeface="Roboto"/>
                        </a:rPr>
                        <a:t>E</a:t>
                      </a:r>
                      <a:r>
                        <a:rPr lang="en-US" sz="4000">
                          <a:solidFill>
                            <a:schemeClr val="accent3"/>
                          </a:solidFill>
                          <a:latin typeface="Roboto"/>
                          <a:ea typeface="Roboto"/>
                          <a:cs typeface="Roboto"/>
                          <a:sym typeface="Roboto"/>
                        </a:rPr>
                        <a:t>asily</a:t>
                      </a:r>
                      <a:r>
                        <a:rPr lang="en-US" sz="4000">
                          <a:solidFill>
                            <a:schemeClr val="accent3"/>
                          </a:solidFill>
                          <a:latin typeface="Roboto"/>
                          <a:ea typeface="Roboto"/>
                          <a:cs typeface="Roboto"/>
                          <a:sym typeface="Roboto"/>
                        </a:rPr>
                        <a:t> allowed root access</a:t>
                      </a:r>
                      <a:endParaRPr sz="4000">
                        <a:solidFill>
                          <a:schemeClr val="accent3"/>
                        </a:solidFill>
                        <a:latin typeface="Roboto"/>
                        <a:ea typeface="Roboto"/>
                        <a:cs typeface="Roboto"/>
                        <a:sym typeface="Roboto"/>
                      </a:endParaRPr>
                    </a:p>
                  </a:txBody>
                  <a:tcPr marT="91425" marB="91425" marR="91425" marL="91425"/>
                </a:tc>
              </a:tr>
              <a:tr h="1014450">
                <a:tc>
                  <a:txBody>
                    <a:bodyPr/>
                    <a:lstStyle/>
                    <a:p>
                      <a:pPr indent="0" lvl="0" marL="0" marR="0" rtl="0" algn="ctr">
                        <a:lnSpc>
                          <a:spcPct val="100000"/>
                        </a:lnSpc>
                        <a:spcBef>
                          <a:spcPts val="0"/>
                        </a:spcBef>
                        <a:spcAft>
                          <a:spcPts val="0"/>
                        </a:spcAft>
                        <a:buNone/>
                      </a:pPr>
                      <a:r>
                        <a:rPr lang="en-US" sz="4000">
                          <a:solidFill>
                            <a:schemeClr val="accent3"/>
                          </a:solidFill>
                          <a:latin typeface="Roboto"/>
                          <a:ea typeface="Roboto"/>
                          <a:cs typeface="Roboto"/>
                          <a:sym typeface="Roboto"/>
                        </a:rPr>
                        <a:t>Improper Error Handling</a:t>
                      </a:r>
                      <a:endParaRPr sz="4000">
                        <a:solidFill>
                          <a:schemeClr val="accent3"/>
                        </a:solidFill>
                        <a:latin typeface="Roboto"/>
                        <a:ea typeface="Roboto"/>
                        <a:cs typeface="Roboto"/>
                        <a:sym typeface="Roboto"/>
                      </a:endParaRPr>
                    </a:p>
                  </a:txBody>
                  <a:tcPr marT="91425" marB="91425" marR="91425" marL="91425" anchor="ctr"/>
                </a:tc>
                <a:tc>
                  <a:txBody>
                    <a:bodyPr/>
                    <a:lstStyle/>
                    <a:p>
                      <a:pPr indent="0" lvl="0" marL="0" marR="0" rtl="0" algn="ctr">
                        <a:lnSpc>
                          <a:spcPct val="100000"/>
                        </a:lnSpc>
                        <a:spcBef>
                          <a:spcPts val="0"/>
                        </a:spcBef>
                        <a:spcAft>
                          <a:spcPts val="0"/>
                        </a:spcAft>
                        <a:buNone/>
                      </a:pPr>
                      <a:r>
                        <a:rPr lang="en-US" sz="4000">
                          <a:solidFill>
                            <a:schemeClr val="accent3"/>
                          </a:solidFill>
                          <a:latin typeface="Roboto"/>
                          <a:ea typeface="Roboto"/>
                          <a:cs typeface="Roboto"/>
                          <a:sym typeface="Roboto"/>
                        </a:rPr>
                        <a:t>Error messages give information when an </a:t>
                      </a:r>
                      <a:r>
                        <a:rPr lang="en-US" sz="4000">
                          <a:solidFill>
                            <a:schemeClr val="accent3"/>
                          </a:solidFill>
                          <a:latin typeface="Roboto"/>
                          <a:ea typeface="Roboto"/>
                          <a:cs typeface="Roboto"/>
                          <a:sym typeface="Roboto"/>
                        </a:rPr>
                        <a:t>unforeseen problem occurs.</a:t>
                      </a:r>
                      <a:r>
                        <a:rPr lang="en-US" sz="4400">
                          <a:solidFill>
                            <a:schemeClr val="accent3"/>
                          </a:solidFill>
                          <a:latin typeface="Roboto"/>
                          <a:ea typeface="Roboto"/>
                          <a:cs typeface="Roboto"/>
                          <a:sym typeface="Roboto"/>
                        </a:rPr>
                        <a:t> </a:t>
                      </a:r>
                      <a:endParaRPr sz="4400">
                        <a:solidFill>
                          <a:schemeClr val="accent3"/>
                        </a:solidFill>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None/>
                      </a:pPr>
                      <a:r>
                        <a:rPr lang="en-US" sz="4000">
                          <a:solidFill>
                            <a:schemeClr val="accent3"/>
                          </a:solidFill>
                          <a:latin typeface="Roboto"/>
                          <a:ea typeface="Roboto"/>
                          <a:cs typeface="Roboto"/>
                          <a:sym typeface="Roboto"/>
                        </a:rPr>
                        <a:t>Error messages gave too much info away to attackers, allowing wpscan to enumerate users.</a:t>
                      </a:r>
                      <a:endParaRPr sz="4000">
                        <a:solidFill>
                          <a:schemeClr val="accent3"/>
                        </a:solidFill>
                        <a:latin typeface="Roboto"/>
                        <a:ea typeface="Roboto"/>
                        <a:cs typeface="Roboto"/>
                        <a:sym typeface="Roboto"/>
                      </a:endParaRPr>
                    </a:p>
                  </a:txBody>
                  <a:tcPr marT="91425" marB="91425" marR="91425" marL="91425"/>
                </a:tc>
              </a:tr>
              <a:tr h="3387600">
                <a:tc>
                  <a:txBody>
                    <a:bodyPr/>
                    <a:lstStyle/>
                    <a:p>
                      <a:pPr indent="0" lvl="0" marL="0" marR="0" rtl="0" algn="ctr">
                        <a:lnSpc>
                          <a:spcPct val="100000"/>
                        </a:lnSpc>
                        <a:spcBef>
                          <a:spcPts val="0"/>
                        </a:spcBef>
                        <a:spcAft>
                          <a:spcPts val="0"/>
                        </a:spcAft>
                        <a:buNone/>
                      </a:pPr>
                      <a:r>
                        <a:rPr lang="en-US" sz="4000">
                          <a:solidFill>
                            <a:schemeClr val="accent3"/>
                          </a:solidFill>
                          <a:latin typeface="Roboto"/>
                          <a:ea typeface="Roboto"/>
                          <a:cs typeface="Roboto"/>
                          <a:sym typeface="Roboto"/>
                        </a:rPr>
                        <a:t>Weak Passwords / No Password Complexity Requirements.</a:t>
                      </a:r>
                      <a:endParaRPr sz="4000">
                        <a:solidFill>
                          <a:schemeClr val="accent3"/>
                        </a:solidFill>
                        <a:latin typeface="Roboto"/>
                        <a:ea typeface="Roboto"/>
                        <a:cs typeface="Roboto"/>
                        <a:sym typeface="Roboto"/>
                      </a:endParaRPr>
                    </a:p>
                  </a:txBody>
                  <a:tcPr marT="91425" marB="91425" marR="91425" marL="91425" anchor="ctr"/>
                </a:tc>
                <a:tc>
                  <a:txBody>
                    <a:bodyPr/>
                    <a:lstStyle/>
                    <a:p>
                      <a:pPr indent="0" lvl="0" marL="0" marR="0" rtl="0" algn="ctr">
                        <a:lnSpc>
                          <a:spcPct val="100000"/>
                        </a:lnSpc>
                        <a:spcBef>
                          <a:spcPts val="0"/>
                        </a:spcBef>
                        <a:spcAft>
                          <a:spcPts val="0"/>
                        </a:spcAft>
                        <a:buNone/>
                      </a:pPr>
                      <a:r>
                        <a:rPr lang="en-US" sz="4000">
                          <a:solidFill>
                            <a:schemeClr val="accent3"/>
                          </a:solidFill>
                          <a:latin typeface="Roboto"/>
                          <a:ea typeface="Roboto"/>
                          <a:cs typeface="Roboto"/>
                          <a:sym typeface="Roboto"/>
                        </a:rPr>
                        <a:t>No password complexity requirements set - no PAM or </a:t>
                      </a:r>
                      <a:r>
                        <a:rPr lang="en-US" sz="4000">
                          <a:solidFill>
                            <a:schemeClr val="accent3"/>
                          </a:solidFill>
                          <a:latin typeface="Roboto"/>
                          <a:ea typeface="Roboto"/>
                          <a:cs typeface="Roboto"/>
                          <a:sym typeface="Roboto"/>
                        </a:rPr>
                        <a:t>anything</a:t>
                      </a:r>
                      <a:r>
                        <a:rPr lang="en-US" sz="4000">
                          <a:solidFill>
                            <a:schemeClr val="accent3"/>
                          </a:solidFill>
                          <a:latin typeface="Roboto"/>
                          <a:ea typeface="Roboto"/>
                          <a:cs typeface="Roboto"/>
                          <a:sym typeface="Roboto"/>
                        </a:rPr>
                        <a:t> similar.</a:t>
                      </a:r>
                      <a:endParaRPr sz="4000">
                        <a:solidFill>
                          <a:schemeClr val="accent3"/>
                        </a:solidFill>
                        <a:latin typeface="Roboto"/>
                        <a:ea typeface="Roboto"/>
                        <a:cs typeface="Roboto"/>
                        <a:sym typeface="Roboto"/>
                      </a:endParaRPr>
                    </a:p>
                    <a:p>
                      <a:pPr indent="0" lvl="0" marL="0" marR="0" rtl="0" algn="ctr">
                        <a:lnSpc>
                          <a:spcPct val="100000"/>
                        </a:lnSpc>
                        <a:spcBef>
                          <a:spcPts val="0"/>
                        </a:spcBef>
                        <a:spcAft>
                          <a:spcPts val="0"/>
                        </a:spcAft>
                        <a:buNone/>
                      </a:pPr>
                      <a:r>
                        <a:rPr lang="en-US" sz="4000">
                          <a:solidFill>
                            <a:schemeClr val="accent3"/>
                          </a:solidFill>
                          <a:latin typeface="Roboto"/>
                          <a:ea typeface="Roboto"/>
                          <a:cs typeface="Roboto"/>
                          <a:sym typeface="Roboto"/>
                        </a:rPr>
                        <a:t>No real security culture that mitigates Michael being a damned fool.</a:t>
                      </a:r>
                      <a:endParaRPr sz="4000">
                        <a:solidFill>
                          <a:schemeClr val="accent3"/>
                        </a:solidFill>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None/>
                      </a:pPr>
                      <a:r>
                        <a:rPr lang="en-US" sz="4000">
                          <a:solidFill>
                            <a:schemeClr val="accent3"/>
                          </a:solidFill>
                          <a:latin typeface="Roboto"/>
                          <a:ea typeface="Roboto"/>
                          <a:cs typeface="Roboto"/>
                          <a:sym typeface="Roboto"/>
                        </a:rPr>
                        <a:t>Allowed an attacker to brute force their way into the machine. It took mere moments to crack Michael’s password, in addition to being easily guessable.</a:t>
                      </a:r>
                      <a:endParaRPr sz="4000">
                        <a:solidFill>
                          <a:schemeClr val="accent3"/>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8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dk1"/>
                </a:solidFill>
              </a:rPr>
              <a:t>Other </a:t>
            </a:r>
            <a:r>
              <a:rPr lang="en-US">
                <a:solidFill>
                  <a:schemeClr val="dk1"/>
                </a:solidFill>
              </a:rPr>
              <a:t>Critical Vulnerabilities</a:t>
            </a:r>
            <a:endParaRPr/>
          </a:p>
        </p:txBody>
      </p:sp>
      <p:sp>
        <p:nvSpPr>
          <p:cNvPr id="1240" name="Google Shape;1240;p8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241" name="Google Shape;1241;p89"/>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Our assessment uncovered the following critical vulnerabilities in Targets 1 and 2.</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242" name="Google Shape;1242;p89"/>
          <p:cNvGraphicFramePr/>
          <p:nvPr/>
        </p:nvGraphicFramePr>
        <p:xfrm>
          <a:off x="1191000" y="3287350"/>
          <a:ext cx="3000000" cy="3000000"/>
        </p:xfrm>
        <a:graphic>
          <a:graphicData uri="http://schemas.openxmlformats.org/drawingml/2006/table">
            <a:tbl>
              <a:tblPr>
                <a:noFill/>
                <a:tableStyleId>{13DEDFA1-0902-44D4-B8FA-03A868C9981A}</a:tableStyleId>
              </a:tblPr>
              <a:tblGrid>
                <a:gridCol w="7331875"/>
                <a:gridCol w="7331875"/>
                <a:gridCol w="7331875"/>
              </a:tblGrid>
              <a:tr h="770225">
                <a:tc>
                  <a:txBody>
                    <a:bodyPr/>
                    <a:lstStyle/>
                    <a:p>
                      <a:pPr indent="0" lvl="0" marL="0" rtl="0" algn="ctr">
                        <a:spcBef>
                          <a:spcPts val="0"/>
                        </a:spcBef>
                        <a:spcAft>
                          <a:spcPts val="0"/>
                        </a:spcAft>
                        <a:buNone/>
                      </a:pPr>
                      <a:r>
                        <a:rPr b="1" lang="en-US" sz="4400">
                          <a:solidFill>
                            <a:schemeClr val="dk1"/>
                          </a:solidFill>
                          <a:latin typeface="Roboto"/>
                          <a:ea typeface="Roboto"/>
                          <a:cs typeface="Roboto"/>
                          <a:sym typeface="Roboto"/>
                        </a:rPr>
                        <a:t>Vulnerability</a:t>
                      </a:r>
                      <a:endParaRPr b="1" sz="4400">
                        <a:solidFill>
                          <a:schemeClr val="dk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chemeClr val="dk1"/>
                          </a:solidFill>
                          <a:latin typeface="Roboto"/>
                          <a:ea typeface="Roboto"/>
                          <a:cs typeface="Roboto"/>
                          <a:sym typeface="Roboto"/>
                        </a:rPr>
                        <a:t>Description</a:t>
                      </a:r>
                      <a:endParaRPr b="1" sz="4400">
                        <a:solidFill>
                          <a:schemeClr val="dk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chemeClr val="dk1"/>
                          </a:solidFill>
                          <a:latin typeface="Roboto"/>
                          <a:ea typeface="Roboto"/>
                          <a:cs typeface="Roboto"/>
                          <a:sym typeface="Roboto"/>
                        </a:rPr>
                        <a:t>Impact</a:t>
                      </a:r>
                      <a:endParaRPr b="1" sz="4400">
                        <a:solidFill>
                          <a:schemeClr val="dk1"/>
                        </a:solidFill>
                        <a:latin typeface="Roboto"/>
                        <a:ea typeface="Roboto"/>
                        <a:cs typeface="Roboto"/>
                        <a:sym typeface="Roboto"/>
                      </a:endParaRPr>
                    </a:p>
                  </a:txBody>
                  <a:tcPr marT="91425" marB="91425" marR="91425" marL="91425"/>
                </a:tc>
              </a:tr>
              <a:tr h="1979125">
                <a:tc>
                  <a:txBody>
                    <a:bodyPr/>
                    <a:lstStyle/>
                    <a:p>
                      <a:pPr indent="0" lvl="0" marL="0" rtl="0" algn="ctr">
                        <a:spcBef>
                          <a:spcPts val="0"/>
                        </a:spcBef>
                        <a:spcAft>
                          <a:spcPts val="0"/>
                        </a:spcAft>
                        <a:buNone/>
                      </a:pPr>
                      <a:r>
                        <a:rPr lang="en-US" sz="4400">
                          <a:solidFill>
                            <a:schemeClr val="accent3"/>
                          </a:solidFill>
                          <a:latin typeface="Roboto"/>
                          <a:ea typeface="Roboto"/>
                          <a:cs typeface="Roboto"/>
                          <a:sym typeface="Roboto"/>
                        </a:rPr>
                        <a:t>Optionsbleed bug</a:t>
                      </a:r>
                      <a:endParaRPr sz="4400">
                        <a:solidFill>
                          <a:schemeClr val="accent3"/>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chemeClr val="accent3"/>
                          </a:solidFill>
                          <a:latin typeface="Roboto"/>
                          <a:ea typeface="Roboto"/>
                          <a:cs typeface="Roboto"/>
                          <a:sym typeface="Roboto"/>
                        </a:rPr>
                        <a:t>Can accidentally leak data when processing an OPTIONS request</a:t>
                      </a:r>
                      <a:endParaRPr sz="4400">
                        <a:solidFill>
                          <a:schemeClr val="accent3"/>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chemeClr val="accent3"/>
                          </a:solidFill>
                          <a:latin typeface="Roboto"/>
                          <a:ea typeface="Roboto"/>
                          <a:cs typeface="Roboto"/>
                          <a:sym typeface="Roboto"/>
                        </a:rPr>
                        <a:t>Can potentially see data meant to be secret, such as PII.</a:t>
                      </a:r>
                      <a:endParaRPr sz="4400">
                        <a:solidFill>
                          <a:schemeClr val="accent3"/>
                        </a:solidFill>
                        <a:latin typeface="Roboto"/>
                        <a:ea typeface="Roboto"/>
                        <a:cs typeface="Roboto"/>
                        <a:sym typeface="Roboto"/>
                      </a:endParaRPr>
                    </a:p>
                  </a:txBody>
                  <a:tcPr marT="91425" marB="91425" marR="91425" marL="91425"/>
                </a:tc>
              </a:tr>
              <a:tr h="4396950">
                <a:tc>
                  <a:txBody>
                    <a:bodyPr/>
                    <a:lstStyle/>
                    <a:p>
                      <a:pPr indent="0" lvl="0" marL="0" rtl="0" algn="ctr">
                        <a:spcBef>
                          <a:spcPts val="0"/>
                        </a:spcBef>
                        <a:spcAft>
                          <a:spcPts val="0"/>
                        </a:spcAft>
                        <a:buNone/>
                      </a:pPr>
                      <a:r>
                        <a:rPr lang="en-US" sz="4400">
                          <a:solidFill>
                            <a:schemeClr val="accent3"/>
                          </a:solidFill>
                          <a:latin typeface="Roboto"/>
                          <a:ea typeface="Roboto"/>
                          <a:cs typeface="Roboto"/>
                          <a:sym typeface="Roboto"/>
                        </a:rPr>
                        <a:t>Samba is_known_pipename() Arbitrary Module Load</a:t>
                      </a:r>
                      <a:endParaRPr sz="4400">
                        <a:solidFill>
                          <a:schemeClr val="accent3"/>
                        </a:solidFill>
                        <a:latin typeface="Roboto"/>
                        <a:ea typeface="Roboto"/>
                        <a:cs typeface="Roboto"/>
                        <a:sym typeface="Roboto"/>
                      </a:endParaRPr>
                    </a:p>
                    <a:p>
                      <a:pPr indent="0" lvl="0" marL="0" rtl="0" algn="ctr">
                        <a:spcBef>
                          <a:spcPts val="0"/>
                        </a:spcBef>
                        <a:spcAft>
                          <a:spcPts val="0"/>
                        </a:spcAft>
                        <a:buNone/>
                      </a:pPr>
                      <a:r>
                        <a:t/>
                      </a:r>
                      <a:endParaRPr sz="4400">
                        <a:solidFill>
                          <a:schemeClr val="accent3"/>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chemeClr val="accent3"/>
                          </a:solidFill>
                          <a:latin typeface="Roboto"/>
                          <a:ea typeface="Roboto"/>
                          <a:cs typeface="Roboto"/>
                          <a:sym typeface="Roboto"/>
                        </a:rPr>
                        <a:t>This module triggers an arbitrary shared library load vulnerability</a:t>
                      </a:r>
                      <a:endParaRPr sz="4400">
                        <a:solidFill>
                          <a:schemeClr val="accent3"/>
                        </a:solidFill>
                        <a:latin typeface="Roboto"/>
                        <a:ea typeface="Roboto"/>
                        <a:cs typeface="Roboto"/>
                        <a:sym typeface="Roboto"/>
                      </a:endParaRPr>
                    </a:p>
                    <a:p>
                      <a:pPr indent="0" lvl="0" marL="0" rtl="0" algn="ctr">
                        <a:spcBef>
                          <a:spcPts val="0"/>
                        </a:spcBef>
                        <a:spcAft>
                          <a:spcPts val="0"/>
                        </a:spcAft>
                        <a:buNone/>
                      </a:pPr>
                      <a:r>
                        <a:t/>
                      </a:r>
                      <a:endParaRPr sz="4400">
                        <a:solidFill>
                          <a:schemeClr val="accent3"/>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chemeClr val="accent3"/>
                          </a:solidFill>
                          <a:latin typeface="Roboto"/>
                          <a:ea typeface="Roboto"/>
                          <a:cs typeface="Roboto"/>
                          <a:sym typeface="Roboto"/>
                        </a:rPr>
                        <a:t>Successfully exploiting this issue allows attackers to execute arbitrary code in the context of the affected application. Failed exploits will result in denial-of-service conditions.</a:t>
                      </a:r>
                      <a:endParaRPr sz="4400">
                        <a:solidFill>
                          <a:schemeClr val="accent3"/>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9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dk1"/>
                </a:solidFill>
              </a:rPr>
              <a:t>Critical Vulnerabilities</a:t>
            </a:r>
            <a:r>
              <a:rPr lang="en-US"/>
              <a:t>: Target 2</a:t>
            </a:r>
            <a:endParaRPr/>
          </a:p>
        </p:txBody>
      </p:sp>
      <p:sp>
        <p:nvSpPr>
          <p:cNvPr id="1248" name="Google Shape;1248;p9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249" name="Google Shape;1249;p90"/>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Our assessment uncovered the following critical </a:t>
            </a:r>
            <a:r>
              <a:rPr lang="en-US" sz="4400"/>
              <a:t>vulnerabilities</a:t>
            </a:r>
            <a:r>
              <a:rPr lang="en-US" sz="4400"/>
              <a:t> in </a:t>
            </a:r>
            <a:r>
              <a:rPr lang="en-US" sz="4400"/>
              <a:t>Target 2.</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250" name="Google Shape;1250;p90"/>
          <p:cNvGraphicFramePr/>
          <p:nvPr/>
        </p:nvGraphicFramePr>
        <p:xfrm>
          <a:off x="1191013" y="3179140"/>
          <a:ext cx="3000000" cy="3000000"/>
        </p:xfrm>
        <a:graphic>
          <a:graphicData uri="http://schemas.openxmlformats.org/drawingml/2006/table">
            <a:tbl>
              <a:tblPr>
                <a:noFill/>
                <a:tableStyleId>{13DEDFA1-0902-44D4-B8FA-03A868C9981A}</a:tableStyleId>
              </a:tblPr>
              <a:tblGrid>
                <a:gridCol w="7331875"/>
                <a:gridCol w="7331875"/>
                <a:gridCol w="7331875"/>
              </a:tblGrid>
              <a:tr h="1231825">
                <a:tc>
                  <a:txBody>
                    <a:bodyPr/>
                    <a:lstStyle/>
                    <a:p>
                      <a:pPr indent="0" lvl="0" marL="0" rtl="0" algn="ctr">
                        <a:spcBef>
                          <a:spcPts val="0"/>
                        </a:spcBef>
                        <a:spcAft>
                          <a:spcPts val="0"/>
                        </a:spcAft>
                        <a:buNone/>
                      </a:pPr>
                      <a:r>
                        <a:rPr b="1" lang="en-US" sz="4400">
                          <a:solidFill>
                            <a:schemeClr val="dk1"/>
                          </a:solidFill>
                          <a:latin typeface="Roboto"/>
                          <a:ea typeface="Roboto"/>
                          <a:cs typeface="Roboto"/>
                          <a:sym typeface="Roboto"/>
                        </a:rPr>
                        <a:t>Vulnerability</a:t>
                      </a:r>
                      <a:endParaRPr b="1" sz="4400">
                        <a:solidFill>
                          <a:schemeClr val="dk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chemeClr val="dk1"/>
                          </a:solidFill>
                          <a:latin typeface="Roboto"/>
                          <a:ea typeface="Roboto"/>
                          <a:cs typeface="Roboto"/>
                          <a:sym typeface="Roboto"/>
                        </a:rPr>
                        <a:t>Description</a:t>
                      </a:r>
                      <a:endParaRPr b="1" sz="4400">
                        <a:solidFill>
                          <a:schemeClr val="dk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chemeClr val="dk1"/>
                          </a:solidFill>
                          <a:latin typeface="Roboto"/>
                          <a:ea typeface="Roboto"/>
                          <a:cs typeface="Roboto"/>
                          <a:sym typeface="Roboto"/>
                        </a:rPr>
                        <a:t>Impact</a:t>
                      </a:r>
                      <a:endParaRPr b="1" sz="4400">
                        <a:solidFill>
                          <a:schemeClr val="dk1"/>
                        </a:solidFill>
                        <a:latin typeface="Roboto"/>
                        <a:ea typeface="Roboto"/>
                        <a:cs typeface="Roboto"/>
                        <a:sym typeface="Roboto"/>
                      </a:endParaRPr>
                    </a:p>
                  </a:txBody>
                  <a:tcPr marT="91425" marB="91425" marR="91425" marL="91425"/>
                </a:tc>
              </a:tr>
              <a:tr h="1237350">
                <a:tc>
                  <a:txBody>
                    <a:bodyPr/>
                    <a:lstStyle/>
                    <a:p>
                      <a:pPr indent="0" lvl="0" marL="0" rtl="0" algn="ctr">
                        <a:spcBef>
                          <a:spcPts val="0"/>
                        </a:spcBef>
                        <a:spcAft>
                          <a:spcPts val="0"/>
                        </a:spcAft>
                        <a:buNone/>
                      </a:pPr>
                      <a:r>
                        <a:rPr lang="en-US" sz="4400">
                          <a:solidFill>
                            <a:schemeClr val="accent3"/>
                          </a:solidFill>
                          <a:latin typeface="Roboto"/>
                          <a:ea typeface="Roboto"/>
                          <a:cs typeface="Roboto"/>
                          <a:sym typeface="Roboto"/>
                        </a:rPr>
                        <a:t>Weak Passwords</a:t>
                      </a:r>
                      <a:endParaRPr sz="4400">
                        <a:solidFill>
                          <a:schemeClr val="accent3"/>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sz="4000">
                          <a:solidFill>
                            <a:schemeClr val="accent3"/>
                          </a:solidFill>
                          <a:latin typeface="Roboto"/>
                          <a:ea typeface="Roboto"/>
                          <a:cs typeface="Roboto"/>
                          <a:sym typeface="Roboto"/>
                        </a:rPr>
                        <a:t>Again, n</a:t>
                      </a:r>
                      <a:r>
                        <a:rPr lang="en-US" sz="4000">
                          <a:solidFill>
                            <a:schemeClr val="accent3"/>
                          </a:solidFill>
                          <a:latin typeface="Roboto"/>
                          <a:ea typeface="Roboto"/>
                          <a:cs typeface="Roboto"/>
                          <a:sym typeface="Roboto"/>
                        </a:rPr>
                        <a:t>o password complexity requirements set - no PAM (pluggable authentication module) or anything similar. Vagrant:tnargav should not be allowed.</a:t>
                      </a:r>
                      <a:endParaRPr sz="4400">
                        <a:solidFill>
                          <a:schemeClr val="accent3"/>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chemeClr val="accent3"/>
                          </a:solidFill>
                          <a:latin typeface="Roboto"/>
                          <a:ea typeface="Roboto"/>
                          <a:cs typeface="Roboto"/>
                          <a:sym typeface="Roboto"/>
                        </a:rPr>
                        <a:t>If an attacker would have used a tool to brute force in, it would not have taken long to break this password.</a:t>
                      </a:r>
                      <a:endParaRPr sz="4400">
                        <a:solidFill>
                          <a:schemeClr val="accent3"/>
                        </a:solidFill>
                        <a:latin typeface="Roboto"/>
                        <a:ea typeface="Roboto"/>
                        <a:cs typeface="Roboto"/>
                        <a:sym typeface="Roboto"/>
                      </a:endParaRPr>
                    </a:p>
                  </a:txBody>
                  <a:tcPr marT="91425" marB="91425" marR="91425" marL="91425"/>
                </a:tc>
              </a:tr>
              <a:tr h="1237350">
                <a:tc>
                  <a:txBody>
                    <a:bodyPr/>
                    <a:lstStyle/>
                    <a:p>
                      <a:pPr indent="0" lvl="0" marL="0" rtl="0" algn="ctr">
                        <a:spcBef>
                          <a:spcPts val="0"/>
                        </a:spcBef>
                        <a:spcAft>
                          <a:spcPts val="0"/>
                        </a:spcAft>
                        <a:buNone/>
                      </a:pPr>
                      <a:r>
                        <a:rPr lang="en-US" sz="4400">
                          <a:solidFill>
                            <a:schemeClr val="accent3"/>
                          </a:solidFill>
                          <a:latin typeface="Roboto"/>
                          <a:ea typeface="Roboto"/>
                          <a:cs typeface="Roboto"/>
                          <a:sym typeface="Roboto"/>
                        </a:rPr>
                        <a:t>Credential Reuse</a:t>
                      </a:r>
                      <a:endParaRPr sz="4400">
                        <a:solidFill>
                          <a:schemeClr val="accent3"/>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chemeClr val="accent3"/>
                          </a:solidFill>
                          <a:latin typeface="Roboto"/>
                          <a:ea typeface="Roboto"/>
                          <a:cs typeface="Roboto"/>
                          <a:sym typeface="Roboto"/>
                        </a:rPr>
                        <a:t>Using the same credentials for multiple machines/systems/sites.</a:t>
                      </a:r>
                      <a:endParaRPr sz="4400">
                        <a:solidFill>
                          <a:schemeClr val="accent3"/>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chemeClr val="accent3"/>
                          </a:solidFill>
                          <a:latin typeface="Roboto"/>
                          <a:ea typeface="Roboto"/>
                          <a:cs typeface="Roboto"/>
                          <a:sym typeface="Roboto"/>
                        </a:rPr>
                        <a:t>Eventually allows us root access.</a:t>
                      </a:r>
                      <a:endParaRPr sz="4400">
                        <a:solidFill>
                          <a:schemeClr val="accent3"/>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91"/>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p>
            <a:pPr indent="0" lvl="0" marL="0" rtl="0" algn="r">
              <a:spcBef>
                <a:spcPts val="0"/>
              </a:spcBef>
              <a:spcAft>
                <a:spcPts val="0"/>
              </a:spcAft>
              <a:buNone/>
            </a:pPr>
            <a:fld id="{00000000-1234-1234-1234-123412341234}" type="slidenum">
              <a:rPr lang="en-US"/>
              <a:t>‹#›</a:t>
            </a:fld>
            <a:endParaRPr/>
          </a:p>
        </p:txBody>
      </p:sp>
      <p:pic>
        <p:nvPicPr>
          <p:cNvPr id="1257" name="Google Shape;1257;p91"/>
          <p:cNvPicPr preferRelativeResize="0"/>
          <p:nvPr/>
        </p:nvPicPr>
        <p:blipFill rotWithShape="1">
          <a:blip r:embed="rId3">
            <a:alphaModFix/>
          </a:blip>
          <a:srcRect b="3987" l="0" r="0" t="2624"/>
          <a:stretch/>
        </p:blipFill>
        <p:spPr>
          <a:xfrm>
            <a:off x="6471113" y="0"/>
            <a:ext cx="11435413" cy="13716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92"/>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None/>
            </a:pPr>
            <a:r>
              <a:rPr lang="en-US"/>
              <a:t>Target 2: Electric Boogaloo</a:t>
            </a:r>
            <a:endParaRPr/>
          </a:p>
        </p:txBody>
      </p:sp>
      <p:sp>
        <p:nvSpPr>
          <p:cNvPr id="1264" name="Google Shape;1264;p92"/>
          <p:cNvSpPr txBox="1"/>
          <p:nvPr>
            <p:ph idx="1" type="body"/>
          </p:nvPr>
        </p:nvSpPr>
        <p:spPr>
          <a:xfrm>
            <a:off x="2787300" y="3592725"/>
            <a:ext cx="18803100" cy="8890200"/>
          </a:xfrm>
          <a:prstGeom prst="rect">
            <a:avLst/>
          </a:prstGeom>
        </p:spPr>
        <p:txBody>
          <a:bodyPr anchorCtr="0" anchor="t" bIns="243750" lIns="243750" spcFirstLastPara="1" rIns="243750" wrap="square" tIns="243750">
            <a:normAutofit lnSpcReduction="20000"/>
          </a:bodyPr>
          <a:lstStyle/>
          <a:p>
            <a:pPr indent="0" lvl="0" marL="0" rtl="0" algn="l">
              <a:spcBef>
                <a:spcPts val="0"/>
              </a:spcBef>
              <a:spcAft>
                <a:spcPts val="0"/>
              </a:spcAft>
              <a:buNone/>
            </a:pPr>
            <a:r>
              <a:t/>
            </a:r>
            <a:endParaRPr/>
          </a:p>
          <a:p>
            <a:pPr indent="0" lvl="0" marL="0" rtl="0" algn="l">
              <a:spcBef>
                <a:spcPts val="3200"/>
              </a:spcBef>
              <a:spcAft>
                <a:spcPts val="0"/>
              </a:spcAft>
              <a:buNone/>
            </a:pPr>
            <a:r>
              <a:t/>
            </a:r>
            <a:endParaRPr/>
          </a:p>
          <a:p>
            <a:pPr indent="0" lvl="0" marL="0" rtl="0" algn="l">
              <a:spcBef>
                <a:spcPts val="3200"/>
              </a:spcBef>
              <a:spcAft>
                <a:spcPts val="0"/>
              </a:spcAft>
              <a:buNone/>
            </a:pPr>
            <a:r>
              <a:t/>
            </a:r>
            <a:endParaRPr/>
          </a:p>
          <a:p>
            <a:pPr indent="0" lvl="0" marL="0" rtl="0" algn="l">
              <a:spcBef>
                <a:spcPts val="3200"/>
              </a:spcBef>
              <a:spcAft>
                <a:spcPts val="0"/>
              </a:spcAft>
              <a:buNone/>
            </a:pPr>
            <a:r>
              <a:t/>
            </a:r>
            <a:endParaRPr/>
          </a:p>
          <a:p>
            <a:pPr indent="0" lvl="0" marL="0" rtl="0" algn="l">
              <a:spcBef>
                <a:spcPts val="3200"/>
              </a:spcBef>
              <a:spcAft>
                <a:spcPts val="0"/>
              </a:spcAft>
              <a:buNone/>
            </a:pPr>
            <a:r>
              <a:t/>
            </a:r>
            <a:endParaRPr/>
          </a:p>
          <a:p>
            <a:pPr indent="0" lvl="0" marL="0" rtl="0" algn="l">
              <a:spcBef>
                <a:spcPts val="3200"/>
              </a:spcBef>
              <a:spcAft>
                <a:spcPts val="3200"/>
              </a:spcAft>
              <a:buNone/>
            </a:pPr>
            <a:r>
              <a:rPr lang="en-US"/>
              <a:t>This target appears much more difficult. For starters, there is no root:toor. Michael is no longer as dumb as a bag of rocks, and Steven has changed his password. The website has also sanitized the error messages so that attackers cannot enumerate users.</a:t>
            </a:r>
            <a:endParaRPr/>
          </a:p>
        </p:txBody>
      </p:sp>
      <p:sp>
        <p:nvSpPr>
          <p:cNvPr id="1265" name="Google Shape;1265;p92"/>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p>
            <a:pPr indent="0" lvl="0" marL="0" rtl="0" algn="r">
              <a:spcBef>
                <a:spcPts val="0"/>
              </a:spcBef>
              <a:spcAft>
                <a:spcPts val="0"/>
              </a:spcAft>
              <a:buNone/>
            </a:pPr>
            <a:fld id="{00000000-1234-1234-1234-123412341234}" type="slidenum">
              <a:rPr lang="en-US"/>
              <a:t>‹#›</a:t>
            </a:fld>
            <a:endParaRPr/>
          </a:p>
        </p:txBody>
      </p:sp>
      <p:pic>
        <p:nvPicPr>
          <p:cNvPr id="1266" name="Google Shape;1266;p92"/>
          <p:cNvPicPr preferRelativeResize="0"/>
          <p:nvPr/>
        </p:nvPicPr>
        <p:blipFill>
          <a:blip r:embed="rId3">
            <a:alphaModFix/>
          </a:blip>
          <a:stretch>
            <a:fillRect/>
          </a:stretch>
        </p:blipFill>
        <p:spPr>
          <a:xfrm>
            <a:off x="2787300" y="2741700"/>
            <a:ext cx="18803052" cy="82325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93"/>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fontScale="90000"/>
          </a:bodyPr>
          <a:lstStyle/>
          <a:p>
            <a:pPr indent="0" lvl="0" marL="0" rtl="0" algn="l">
              <a:spcBef>
                <a:spcPts val="0"/>
              </a:spcBef>
              <a:spcAft>
                <a:spcPts val="0"/>
              </a:spcAft>
              <a:buNone/>
            </a:pPr>
            <a:r>
              <a:rPr lang="en-US"/>
              <a:t>NMAP</a:t>
            </a:r>
            <a:endParaRPr/>
          </a:p>
        </p:txBody>
      </p:sp>
      <p:sp>
        <p:nvSpPr>
          <p:cNvPr id="1273" name="Google Shape;1273;p93"/>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a:bodyPr>
          <a:lstStyle/>
          <a:p>
            <a:pPr indent="0" lvl="0" marL="0" rtl="0" algn="l">
              <a:spcBef>
                <a:spcPts val="0"/>
              </a:spcBef>
              <a:spcAft>
                <a:spcPts val="0"/>
              </a:spcAft>
              <a:buNone/>
            </a:pPr>
            <a:r>
              <a:rPr lang="en-US"/>
              <a:t>nmap -sV -vvv --version-intensity 9 192.168.1.115</a:t>
            </a:r>
            <a:endParaRPr/>
          </a:p>
          <a:p>
            <a:pPr indent="0" lvl="0" marL="0" rtl="0" algn="l">
              <a:spcBef>
                <a:spcPts val="3200"/>
              </a:spcBef>
              <a:spcAft>
                <a:spcPts val="3200"/>
              </a:spcAft>
              <a:buNone/>
            </a:pPr>
            <a:r>
              <a:t/>
            </a:r>
            <a:endParaRPr/>
          </a:p>
        </p:txBody>
      </p:sp>
      <p:sp>
        <p:nvSpPr>
          <p:cNvPr id="1274" name="Google Shape;1274;p93"/>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p>
            <a:pPr indent="0" lvl="0" marL="0" rtl="0" algn="r">
              <a:spcBef>
                <a:spcPts val="0"/>
              </a:spcBef>
              <a:spcAft>
                <a:spcPts val="0"/>
              </a:spcAft>
              <a:buNone/>
            </a:pPr>
            <a:fld id="{00000000-1234-1234-1234-123412341234}" type="slidenum">
              <a:rPr lang="en-US"/>
              <a:t>‹#›</a:t>
            </a:fld>
            <a:endParaRPr/>
          </a:p>
        </p:txBody>
      </p:sp>
      <p:pic>
        <p:nvPicPr>
          <p:cNvPr id="1275" name="Google Shape;1275;p93"/>
          <p:cNvPicPr preferRelativeResize="0"/>
          <p:nvPr/>
        </p:nvPicPr>
        <p:blipFill rotWithShape="1">
          <a:blip r:embed="rId3">
            <a:alphaModFix/>
          </a:blip>
          <a:srcRect b="0" l="0" r="0" t="1739"/>
          <a:stretch/>
        </p:blipFill>
        <p:spPr>
          <a:xfrm>
            <a:off x="1044700" y="5250650"/>
            <a:ext cx="18244924" cy="65086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94"/>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fontScale="90000"/>
          </a:bodyPr>
          <a:lstStyle/>
          <a:p>
            <a:pPr indent="0" lvl="0" marL="0" rtl="0" algn="l">
              <a:spcBef>
                <a:spcPts val="0"/>
              </a:spcBef>
              <a:spcAft>
                <a:spcPts val="0"/>
              </a:spcAft>
              <a:buNone/>
            </a:pPr>
            <a:r>
              <a:rPr lang="en-US"/>
              <a:t>Enumerate with nikto</a:t>
            </a:r>
            <a:endParaRPr/>
          </a:p>
        </p:txBody>
      </p:sp>
      <p:sp>
        <p:nvSpPr>
          <p:cNvPr id="1282" name="Google Shape;1282;p94"/>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fontScale="85000" lnSpcReduction="20000"/>
          </a:bodyPr>
          <a:lstStyle/>
          <a:p>
            <a:pPr indent="0" lvl="0" marL="0" rtl="0" algn="l">
              <a:spcBef>
                <a:spcPts val="0"/>
              </a:spcBef>
              <a:spcAft>
                <a:spcPts val="0"/>
              </a:spcAft>
              <a:buNone/>
            </a:pPr>
            <a:r>
              <a:rPr lang="en-US"/>
              <a:t>nikto -C all -h 192.168.1.115</a:t>
            </a:r>
            <a:endParaRPr/>
          </a:p>
          <a:p>
            <a:pPr indent="0" lvl="0" marL="0" rtl="0" algn="l">
              <a:spcBef>
                <a:spcPts val="3200"/>
              </a:spcBef>
              <a:spcAft>
                <a:spcPts val="0"/>
              </a:spcAft>
              <a:buNone/>
            </a:pPr>
            <a:r>
              <a:rPr lang="en-US"/>
              <a:t>url/sss/</a:t>
            </a:r>
            <a:endParaRPr/>
          </a:p>
          <a:p>
            <a:pPr indent="0" lvl="0" marL="0" rtl="0" algn="l">
              <a:spcBef>
                <a:spcPts val="3200"/>
              </a:spcBef>
              <a:spcAft>
                <a:spcPts val="0"/>
              </a:spcAft>
              <a:buNone/>
            </a:pPr>
            <a:r>
              <a:rPr lang="en-US"/>
              <a:t>url/img/</a:t>
            </a:r>
            <a:endParaRPr/>
          </a:p>
          <a:p>
            <a:pPr indent="0" lvl="0" marL="0" rtl="0" algn="l">
              <a:spcBef>
                <a:spcPts val="3200"/>
              </a:spcBef>
              <a:spcAft>
                <a:spcPts val="0"/>
              </a:spcAft>
              <a:buNone/>
            </a:pPr>
            <a:r>
              <a:rPr lang="en-US"/>
              <a:t>url/manual/</a:t>
            </a:r>
            <a:endParaRPr/>
          </a:p>
          <a:p>
            <a:pPr indent="0" lvl="0" marL="0" rtl="0" algn="l">
              <a:spcBef>
                <a:spcPts val="3200"/>
              </a:spcBef>
              <a:spcAft>
                <a:spcPts val="0"/>
              </a:spcAft>
              <a:buNone/>
            </a:pPr>
            <a:r>
              <a:rPr lang="en-US"/>
              <a:t>url/manual/images</a:t>
            </a:r>
            <a:endParaRPr/>
          </a:p>
          <a:p>
            <a:pPr indent="0" lvl="0" marL="0" rtl="0" algn="l">
              <a:spcBef>
                <a:spcPts val="3200"/>
              </a:spcBef>
              <a:spcAft>
                <a:spcPts val="0"/>
              </a:spcAft>
              <a:buNone/>
            </a:pPr>
            <a:r>
              <a:rPr lang="en-US"/>
              <a:t>url/.DS_Store</a:t>
            </a:r>
            <a:endParaRPr/>
          </a:p>
          <a:p>
            <a:pPr indent="0" lvl="0" marL="0" rtl="0" algn="l">
              <a:spcBef>
                <a:spcPts val="3200"/>
              </a:spcBef>
              <a:spcAft>
                <a:spcPts val="0"/>
              </a:spcAft>
              <a:buNone/>
            </a:pPr>
            <a:r>
              <a:rPr lang="en-US"/>
              <a:t>url/icons/README</a:t>
            </a:r>
            <a:endParaRPr/>
          </a:p>
          <a:p>
            <a:pPr indent="0" lvl="0" marL="0" rtl="0" algn="l">
              <a:spcBef>
                <a:spcPts val="3200"/>
              </a:spcBef>
              <a:spcAft>
                <a:spcPts val="0"/>
              </a:spcAft>
              <a:buNone/>
            </a:pPr>
            <a:r>
              <a:t/>
            </a:r>
            <a:endParaRPr/>
          </a:p>
          <a:p>
            <a:pPr indent="0" lvl="0" marL="0" rtl="0" algn="l">
              <a:spcBef>
                <a:spcPts val="3200"/>
              </a:spcBef>
              <a:spcAft>
                <a:spcPts val="3200"/>
              </a:spcAft>
              <a:buNone/>
            </a:pPr>
            <a:r>
              <a:t/>
            </a:r>
            <a:endParaRPr/>
          </a:p>
        </p:txBody>
      </p:sp>
      <p:sp>
        <p:nvSpPr>
          <p:cNvPr id="1283" name="Google Shape;1283;p94"/>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p>
            <a:pPr indent="0" lvl="0" marL="0" rtl="0" algn="r">
              <a:spcBef>
                <a:spcPts val="0"/>
              </a:spcBef>
              <a:spcAft>
                <a:spcPts val="0"/>
              </a:spcAft>
              <a:buNone/>
            </a:pPr>
            <a:fld id="{00000000-1234-1234-1234-123412341234}" type="slidenum">
              <a:rPr lang="en-US"/>
              <a:t>‹#›</a:t>
            </a:fld>
            <a:endParaRPr/>
          </a:p>
        </p:txBody>
      </p:sp>
      <p:pic>
        <p:nvPicPr>
          <p:cNvPr id="1284" name="Google Shape;1284;p94"/>
          <p:cNvPicPr preferRelativeResize="0"/>
          <p:nvPr/>
        </p:nvPicPr>
        <p:blipFill>
          <a:blip r:embed="rId3">
            <a:alphaModFix/>
          </a:blip>
          <a:stretch>
            <a:fillRect/>
          </a:stretch>
        </p:blipFill>
        <p:spPr>
          <a:xfrm>
            <a:off x="6073750" y="4229325"/>
            <a:ext cx="17633650" cy="79543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95"/>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fontScale="90000"/>
          </a:bodyPr>
          <a:lstStyle/>
          <a:p>
            <a:pPr indent="0" lvl="0" marL="0" rtl="0" algn="l">
              <a:spcBef>
                <a:spcPts val="0"/>
              </a:spcBef>
              <a:spcAft>
                <a:spcPts val="0"/>
              </a:spcAft>
              <a:buNone/>
            </a:pPr>
            <a:r>
              <a:rPr lang="en-US"/>
              <a:t>Enumerate with gobuster</a:t>
            </a:r>
            <a:endParaRPr/>
          </a:p>
        </p:txBody>
      </p:sp>
      <p:sp>
        <p:nvSpPr>
          <p:cNvPr id="1291" name="Google Shape;1291;p95"/>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lnSpcReduction="10000"/>
          </a:bodyPr>
          <a:lstStyle/>
          <a:p>
            <a:pPr indent="0" lvl="0" marL="0" rtl="0" algn="l">
              <a:spcBef>
                <a:spcPts val="0"/>
              </a:spcBef>
              <a:spcAft>
                <a:spcPts val="0"/>
              </a:spcAft>
              <a:buNone/>
            </a:pPr>
            <a:r>
              <a:rPr lang="en-US"/>
              <a:t>gobuster -w /usr/share/wordlists/dirbuster/directory-list-2.3-medium.txt dir -u 192.168.1.115</a:t>
            </a:r>
            <a:endParaRPr/>
          </a:p>
          <a:p>
            <a:pPr indent="0" lvl="0" marL="0" rtl="0" algn="l">
              <a:spcBef>
                <a:spcPts val="3200"/>
              </a:spcBef>
              <a:spcAft>
                <a:spcPts val="0"/>
              </a:spcAft>
              <a:buNone/>
            </a:pPr>
            <a:r>
              <a:rPr lang="en-US"/>
              <a:t>/wordpress</a:t>
            </a:r>
            <a:endParaRPr/>
          </a:p>
          <a:p>
            <a:pPr indent="0" lvl="0" marL="0" rtl="0" algn="l">
              <a:spcBef>
                <a:spcPts val="3200"/>
              </a:spcBef>
              <a:spcAft>
                <a:spcPts val="0"/>
              </a:spcAft>
              <a:buNone/>
            </a:pPr>
            <a:r>
              <a:rPr lang="en-US"/>
              <a:t>/js</a:t>
            </a:r>
            <a:endParaRPr/>
          </a:p>
          <a:p>
            <a:pPr indent="0" lvl="0" marL="0" rtl="0" algn="l">
              <a:spcBef>
                <a:spcPts val="3200"/>
              </a:spcBef>
              <a:spcAft>
                <a:spcPts val="0"/>
              </a:spcAft>
              <a:buNone/>
            </a:pPr>
            <a:r>
              <a:rPr lang="en-US"/>
              <a:t>/vendor</a:t>
            </a:r>
            <a:endParaRPr/>
          </a:p>
          <a:p>
            <a:pPr indent="0" lvl="0" marL="0" rtl="0" algn="l">
              <a:spcBef>
                <a:spcPts val="3200"/>
              </a:spcBef>
              <a:spcAft>
                <a:spcPts val="0"/>
              </a:spcAft>
              <a:buNone/>
            </a:pPr>
            <a:r>
              <a:rPr lang="en-US"/>
              <a:t>/fonts</a:t>
            </a:r>
            <a:endParaRPr/>
          </a:p>
          <a:p>
            <a:pPr indent="0" lvl="0" marL="0" rtl="0" algn="l">
              <a:spcBef>
                <a:spcPts val="3200"/>
              </a:spcBef>
              <a:spcAft>
                <a:spcPts val="0"/>
              </a:spcAft>
              <a:buNone/>
            </a:pPr>
            <a:r>
              <a:rPr lang="en-US"/>
              <a:t>/server-status</a:t>
            </a:r>
            <a:endParaRPr/>
          </a:p>
          <a:p>
            <a:pPr indent="0" lvl="0" marL="0" rtl="0" algn="l">
              <a:spcBef>
                <a:spcPts val="3200"/>
              </a:spcBef>
              <a:spcAft>
                <a:spcPts val="3200"/>
              </a:spcAft>
              <a:buNone/>
            </a:pPr>
            <a:r>
              <a:t/>
            </a:r>
            <a:endParaRPr/>
          </a:p>
        </p:txBody>
      </p:sp>
      <p:sp>
        <p:nvSpPr>
          <p:cNvPr id="1292" name="Google Shape;1292;p95"/>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p>
            <a:pPr indent="0" lvl="0" marL="0" rtl="0" algn="r">
              <a:spcBef>
                <a:spcPts val="0"/>
              </a:spcBef>
              <a:spcAft>
                <a:spcPts val="0"/>
              </a:spcAft>
              <a:buNone/>
            </a:pPr>
            <a:fld id="{00000000-1234-1234-1234-123412341234}" type="slidenum">
              <a:rPr lang="en-US"/>
              <a:t>‹#›</a:t>
            </a:fld>
            <a:endParaRPr/>
          </a:p>
        </p:txBody>
      </p:sp>
      <p:pic>
        <p:nvPicPr>
          <p:cNvPr id="1293" name="Google Shape;1293;p95"/>
          <p:cNvPicPr preferRelativeResize="0"/>
          <p:nvPr/>
        </p:nvPicPr>
        <p:blipFill>
          <a:blip r:embed="rId3">
            <a:alphaModFix/>
          </a:blip>
          <a:stretch>
            <a:fillRect/>
          </a:stretch>
        </p:blipFill>
        <p:spPr>
          <a:xfrm>
            <a:off x="8145107" y="4566653"/>
            <a:ext cx="13873518" cy="7268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96"/>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fontScale="90000"/>
          </a:bodyPr>
          <a:lstStyle/>
          <a:p>
            <a:pPr indent="0" lvl="0" marL="0" rtl="0" algn="l">
              <a:spcBef>
                <a:spcPts val="0"/>
              </a:spcBef>
              <a:spcAft>
                <a:spcPts val="0"/>
              </a:spcAft>
              <a:buNone/>
            </a:pPr>
            <a:r>
              <a:rPr lang="en-US"/>
              <a:t>Flag 1</a:t>
            </a:r>
            <a:endParaRPr/>
          </a:p>
        </p:txBody>
      </p:sp>
      <p:sp>
        <p:nvSpPr>
          <p:cNvPr id="1300" name="Google Shape;1300;p96"/>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a:bodyPr>
          <a:lstStyle/>
          <a:p>
            <a:pPr indent="0" lvl="0" marL="0" rtl="0" algn="l">
              <a:spcBef>
                <a:spcPts val="0"/>
              </a:spcBef>
              <a:spcAft>
                <a:spcPts val="0"/>
              </a:spcAft>
              <a:buNone/>
            </a:pPr>
            <a:r>
              <a:rPr lang="en-US"/>
              <a:t>Flag: 1 is located in this directory on the website</a:t>
            </a:r>
            <a:endParaRPr/>
          </a:p>
          <a:p>
            <a:pPr indent="0" lvl="0" marL="0" rtl="0" algn="l">
              <a:spcBef>
                <a:spcPts val="3200"/>
              </a:spcBef>
              <a:spcAft>
                <a:spcPts val="3200"/>
              </a:spcAft>
              <a:buNone/>
            </a:pPr>
            <a:r>
              <a:t/>
            </a:r>
            <a:endParaRPr/>
          </a:p>
        </p:txBody>
      </p:sp>
      <p:sp>
        <p:nvSpPr>
          <p:cNvPr id="1301" name="Google Shape;1301;p96"/>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p>
            <a:pPr indent="0" lvl="0" marL="0" rtl="0" algn="r">
              <a:spcBef>
                <a:spcPts val="0"/>
              </a:spcBef>
              <a:spcAft>
                <a:spcPts val="0"/>
              </a:spcAft>
              <a:buNone/>
            </a:pPr>
            <a:fld id="{00000000-1234-1234-1234-123412341234}" type="slidenum">
              <a:rPr lang="en-US"/>
              <a:t>‹#›</a:t>
            </a:fld>
            <a:endParaRPr/>
          </a:p>
        </p:txBody>
      </p:sp>
      <p:pic>
        <p:nvPicPr>
          <p:cNvPr id="1302" name="Google Shape;1302;p96"/>
          <p:cNvPicPr preferRelativeResize="0"/>
          <p:nvPr/>
        </p:nvPicPr>
        <p:blipFill rotWithShape="1">
          <a:blip r:embed="rId3">
            <a:alphaModFix/>
          </a:blip>
          <a:srcRect b="0" l="1777" r="0" t="3456"/>
          <a:stretch/>
        </p:blipFill>
        <p:spPr>
          <a:xfrm>
            <a:off x="1178725" y="5089925"/>
            <a:ext cx="19254925" cy="6268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70"/>
          <p:cNvSpPr txBox="1"/>
          <p:nvPr>
            <p:ph type="title"/>
          </p:nvPr>
        </p:nvSpPr>
        <p:spPr>
          <a:xfrm>
            <a:off x="830984" y="583000"/>
            <a:ext cx="22715700" cy="1527300"/>
          </a:xfrm>
          <a:prstGeom prst="rect">
            <a:avLst/>
          </a:prstGeom>
        </p:spPr>
        <p:txBody>
          <a:bodyPr anchorCtr="0" anchor="t" bIns="243750" lIns="243750" spcFirstLastPara="1" rIns="243750" wrap="square" tIns="243750">
            <a:normAutofit fontScale="90000"/>
          </a:bodyPr>
          <a:lstStyle/>
          <a:p>
            <a:pPr indent="0" lvl="0" marL="0" rtl="0" algn="l">
              <a:spcBef>
                <a:spcPts val="0"/>
              </a:spcBef>
              <a:spcAft>
                <a:spcPts val="0"/>
              </a:spcAft>
              <a:buNone/>
            </a:pPr>
            <a:r>
              <a:rPr lang="en-US"/>
              <a:t>Carna Botnet</a:t>
            </a:r>
            <a:endParaRPr/>
          </a:p>
        </p:txBody>
      </p:sp>
      <p:sp>
        <p:nvSpPr>
          <p:cNvPr id="1106" name="Google Shape;1106;p70"/>
          <p:cNvSpPr txBox="1"/>
          <p:nvPr>
            <p:ph idx="1" type="body"/>
          </p:nvPr>
        </p:nvSpPr>
        <p:spPr>
          <a:xfrm>
            <a:off x="830984" y="2110200"/>
            <a:ext cx="22715700" cy="10073700"/>
          </a:xfrm>
          <a:prstGeom prst="rect">
            <a:avLst/>
          </a:prstGeom>
        </p:spPr>
        <p:txBody>
          <a:bodyPr anchorCtr="0" anchor="t" bIns="243750" lIns="243750" spcFirstLastPara="1" rIns="243750" wrap="square" tIns="243750">
            <a:normAutofit/>
          </a:bodyPr>
          <a:lstStyle/>
          <a:p>
            <a:pPr indent="0" lvl="0" marL="0" rtl="0" algn="l">
              <a:spcBef>
                <a:spcPts val="0"/>
              </a:spcBef>
              <a:spcAft>
                <a:spcPts val="0"/>
              </a:spcAft>
              <a:buNone/>
            </a:pPr>
            <a:r>
              <a:rPr lang="en-US" sz="4300"/>
              <a:t>In 2012, a security researcher set out to see how many computers were running Telnet and using any default usernames and passwords. After successfully logging in with one of 4 combinations of defaults, admin/admin, admin/no password, root/root and root/no password</a:t>
            </a:r>
            <a:r>
              <a:rPr lang="en-US" sz="4300"/>
              <a:t> on over 100,000 IPs,</a:t>
            </a:r>
            <a:r>
              <a:rPr lang="en-US" sz="4300"/>
              <a:t> he created a program that would scan and find unprotected systems, upload the program, and use that system to scan for more systems (Automation). Eventually, this researcher scanned the entirety of the internet using its 420,000 machines.</a:t>
            </a:r>
            <a:endParaRPr sz="4300"/>
          </a:p>
          <a:p>
            <a:pPr indent="0" lvl="0" marL="0" rtl="0" algn="l">
              <a:spcBef>
                <a:spcPts val="3200"/>
              </a:spcBef>
              <a:spcAft>
                <a:spcPts val="0"/>
              </a:spcAft>
              <a:buNone/>
            </a:pPr>
            <a:r>
              <a:t/>
            </a:r>
            <a:endParaRPr sz="4300"/>
          </a:p>
          <a:p>
            <a:pPr indent="0" lvl="0" marL="0" rtl="0" algn="l">
              <a:spcBef>
                <a:spcPts val="3200"/>
              </a:spcBef>
              <a:spcAft>
                <a:spcPts val="0"/>
              </a:spcAft>
              <a:buNone/>
            </a:pPr>
            <a:r>
              <a:rPr lang="en-US" sz="4300" u="sng">
                <a:solidFill>
                  <a:schemeClr val="hlink"/>
                </a:solidFill>
                <a:hlinkClick r:id="rId3"/>
              </a:rPr>
              <a:t>https://darknetdiaries.com/transcript/13/</a:t>
            </a:r>
            <a:r>
              <a:rPr lang="en-US" sz="4300"/>
              <a:t>,</a:t>
            </a:r>
            <a:endParaRPr sz="4300"/>
          </a:p>
          <a:p>
            <a:pPr indent="0" lvl="0" marL="0" rtl="0" algn="l">
              <a:spcBef>
                <a:spcPts val="3200"/>
              </a:spcBef>
              <a:spcAft>
                <a:spcPts val="0"/>
              </a:spcAft>
              <a:buNone/>
            </a:pPr>
            <a:r>
              <a:rPr lang="en-US" sz="4300"/>
              <a:t>Jack Rhysider</a:t>
            </a:r>
            <a:endParaRPr sz="4300"/>
          </a:p>
          <a:p>
            <a:pPr indent="0" lvl="0" marL="0" rtl="0" algn="l">
              <a:spcBef>
                <a:spcPts val="3200"/>
              </a:spcBef>
              <a:spcAft>
                <a:spcPts val="3200"/>
              </a:spcAft>
              <a:buNone/>
            </a:pPr>
            <a:r>
              <a:t/>
            </a:r>
            <a:endParaRPr sz="4300"/>
          </a:p>
        </p:txBody>
      </p:sp>
      <p:pic>
        <p:nvPicPr>
          <p:cNvPr id="1107" name="Google Shape;1107;p70"/>
          <p:cNvPicPr preferRelativeResize="0"/>
          <p:nvPr/>
        </p:nvPicPr>
        <p:blipFill>
          <a:blip r:embed="rId4">
            <a:alphaModFix/>
          </a:blip>
          <a:stretch>
            <a:fillRect/>
          </a:stretch>
        </p:blipFill>
        <p:spPr>
          <a:xfrm>
            <a:off x="11582050" y="7307298"/>
            <a:ext cx="11573850" cy="5418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97"/>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fontScale="90000"/>
          </a:bodyPr>
          <a:lstStyle/>
          <a:p>
            <a:pPr indent="0" lvl="0" marL="0" rtl="0" algn="l">
              <a:spcBef>
                <a:spcPts val="0"/>
              </a:spcBef>
              <a:spcAft>
                <a:spcPts val="0"/>
              </a:spcAft>
              <a:buNone/>
            </a:pPr>
            <a:r>
              <a:rPr lang="en-US"/>
              <a:t>Trumbo falls flat on his face.</a:t>
            </a:r>
            <a:endParaRPr/>
          </a:p>
        </p:txBody>
      </p:sp>
      <p:sp>
        <p:nvSpPr>
          <p:cNvPr id="1309" name="Google Shape;1309;p97"/>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lnSpcReduction="10000"/>
          </a:bodyPr>
          <a:lstStyle/>
          <a:p>
            <a:pPr indent="0" lvl="0" marL="0" rtl="0" algn="l">
              <a:spcBef>
                <a:spcPts val="0"/>
              </a:spcBef>
              <a:spcAft>
                <a:spcPts val="0"/>
              </a:spcAft>
              <a:buNone/>
            </a:pPr>
            <a:r>
              <a:rPr lang="en-US"/>
              <a:t>Next step is to research </a:t>
            </a:r>
            <a:r>
              <a:rPr lang="en-US"/>
              <a:t>vulnerabilities</a:t>
            </a:r>
            <a:r>
              <a:rPr lang="en-US"/>
              <a:t> associated with the programs found in the nikto and gobuster enumerations.</a:t>
            </a:r>
            <a:endParaRPr/>
          </a:p>
          <a:p>
            <a:pPr indent="0" lvl="0" marL="0" rtl="0" algn="l">
              <a:spcBef>
                <a:spcPts val="3200"/>
              </a:spcBef>
              <a:spcAft>
                <a:spcPts val="0"/>
              </a:spcAft>
              <a:buNone/>
            </a:pPr>
            <a:r>
              <a:rPr lang="en-US"/>
              <a:t>searchsploit Apache 2.4.10</a:t>
            </a:r>
            <a:endParaRPr/>
          </a:p>
          <a:p>
            <a:pPr indent="0" lvl="0" marL="0" rtl="0" algn="l">
              <a:spcBef>
                <a:spcPts val="3200"/>
              </a:spcBef>
              <a:spcAft>
                <a:spcPts val="0"/>
              </a:spcAft>
              <a:buNone/>
            </a:pPr>
            <a:r>
              <a:rPr lang="en-US"/>
              <a:t>searchsploit SSH 6.7</a:t>
            </a:r>
            <a:endParaRPr/>
          </a:p>
          <a:p>
            <a:pPr indent="0" lvl="0" marL="0" rtl="0" algn="l">
              <a:spcBef>
                <a:spcPts val="3200"/>
              </a:spcBef>
              <a:spcAft>
                <a:spcPts val="0"/>
              </a:spcAft>
              <a:buNone/>
            </a:pPr>
            <a:r>
              <a:rPr lang="en-US"/>
              <a:t>Decided to target Apache, but…</a:t>
            </a:r>
            <a:endParaRPr/>
          </a:p>
          <a:p>
            <a:pPr indent="0" lvl="0" marL="0" rtl="0" algn="l">
              <a:spcBef>
                <a:spcPts val="3200"/>
              </a:spcBef>
              <a:spcAft>
                <a:spcPts val="0"/>
              </a:spcAft>
              <a:buNone/>
            </a:pPr>
            <a:r>
              <a:rPr lang="en-US"/>
              <a:t>“Use the provided exploit.sh to exploit this vulnerability by opening an Ncat connection to your Kali VM”</a:t>
            </a:r>
            <a:endParaRPr/>
          </a:p>
          <a:p>
            <a:pPr indent="0" lvl="0" marL="0" rtl="0" algn="l">
              <a:spcBef>
                <a:spcPts val="3200"/>
              </a:spcBef>
              <a:spcAft>
                <a:spcPts val="3200"/>
              </a:spcAft>
              <a:buNone/>
            </a:pPr>
            <a:r>
              <a:rPr lang="en-US"/>
              <a:t>He could not, and still cannot, find this “provided” script.</a:t>
            </a:r>
            <a:endParaRPr/>
          </a:p>
        </p:txBody>
      </p:sp>
      <p:sp>
        <p:nvSpPr>
          <p:cNvPr id="1310" name="Google Shape;1310;p97"/>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98"/>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fontScale="90000"/>
          </a:bodyPr>
          <a:lstStyle/>
          <a:p>
            <a:pPr indent="0" lvl="0" marL="0" rtl="0" algn="l">
              <a:spcBef>
                <a:spcPts val="0"/>
              </a:spcBef>
              <a:spcAft>
                <a:spcPts val="0"/>
              </a:spcAft>
              <a:buNone/>
            </a:pPr>
            <a:r>
              <a:rPr lang="en-US"/>
              <a:t>But he suddenly remembered there is one other user account...</a:t>
            </a:r>
            <a:endParaRPr/>
          </a:p>
        </p:txBody>
      </p:sp>
      <p:sp>
        <p:nvSpPr>
          <p:cNvPr id="1317" name="Google Shape;1317;p98"/>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a:bodyPr>
          <a:lstStyle/>
          <a:p>
            <a:pPr indent="0" lvl="0" marL="0" rtl="0" algn="l">
              <a:spcBef>
                <a:spcPts val="0"/>
              </a:spcBef>
              <a:spcAft>
                <a:spcPts val="0"/>
              </a:spcAft>
              <a:buNone/>
            </a:pPr>
            <a:r>
              <a:t/>
            </a:r>
            <a:endParaRPr/>
          </a:p>
          <a:p>
            <a:pPr indent="0" lvl="0" marL="0" rtl="0" algn="l">
              <a:spcBef>
                <a:spcPts val="3200"/>
              </a:spcBef>
              <a:spcAft>
                <a:spcPts val="0"/>
              </a:spcAft>
              <a:buNone/>
            </a:pPr>
            <a:r>
              <a:t/>
            </a:r>
            <a:endParaRPr/>
          </a:p>
          <a:p>
            <a:pPr indent="0" lvl="0" marL="0" rtl="0" algn="l">
              <a:spcBef>
                <a:spcPts val="3200"/>
              </a:spcBef>
              <a:spcAft>
                <a:spcPts val="0"/>
              </a:spcAft>
              <a:buNone/>
            </a:pPr>
            <a:r>
              <a:t/>
            </a:r>
            <a:endParaRPr/>
          </a:p>
          <a:p>
            <a:pPr indent="0" lvl="0" marL="0" rtl="0" algn="l">
              <a:spcBef>
                <a:spcPts val="3200"/>
              </a:spcBef>
              <a:spcAft>
                <a:spcPts val="0"/>
              </a:spcAft>
              <a:buNone/>
            </a:pPr>
            <a:r>
              <a:rPr lang="en-US"/>
              <a:t>There’s no way…</a:t>
            </a:r>
            <a:endParaRPr/>
          </a:p>
          <a:p>
            <a:pPr indent="0" lvl="0" marL="0" rtl="0" algn="l">
              <a:spcBef>
                <a:spcPts val="3200"/>
              </a:spcBef>
              <a:spcAft>
                <a:spcPts val="0"/>
              </a:spcAft>
              <a:buNone/>
            </a:pPr>
            <a:r>
              <a:rPr lang="en-US"/>
              <a:t>ssh vagrant@192.168.1.115</a:t>
            </a:r>
            <a:endParaRPr/>
          </a:p>
          <a:p>
            <a:pPr indent="0" lvl="0" marL="0" rtl="0" algn="l">
              <a:spcBef>
                <a:spcPts val="3200"/>
              </a:spcBef>
              <a:spcAft>
                <a:spcPts val="3200"/>
              </a:spcAft>
              <a:buNone/>
            </a:pPr>
            <a:r>
              <a:rPr lang="en-US"/>
              <a:t>password: tnargav</a:t>
            </a:r>
            <a:endParaRPr/>
          </a:p>
        </p:txBody>
      </p:sp>
      <p:sp>
        <p:nvSpPr>
          <p:cNvPr id="1318" name="Google Shape;1318;p98"/>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p>
            <a:pPr indent="0" lvl="0" marL="0" rtl="0" algn="r">
              <a:spcBef>
                <a:spcPts val="0"/>
              </a:spcBef>
              <a:spcAft>
                <a:spcPts val="0"/>
              </a:spcAft>
              <a:buNone/>
            </a:pPr>
            <a:fld id="{00000000-1234-1234-1234-123412341234}" type="slidenum">
              <a:rPr lang="en-US"/>
              <a:t>‹#›</a:t>
            </a:fld>
            <a:endParaRPr/>
          </a:p>
        </p:txBody>
      </p:sp>
      <p:pic>
        <p:nvPicPr>
          <p:cNvPr id="1319" name="Google Shape;1319;p98"/>
          <p:cNvPicPr preferRelativeResize="0"/>
          <p:nvPr/>
        </p:nvPicPr>
        <p:blipFill>
          <a:blip r:embed="rId3">
            <a:alphaModFix/>
          </a:blip>
          <a:stretch>
            <a:fillRect/>
          </a:stretch>
        </p:blipFill>
        <p:spPr>
          <a:xfrm>
            <a:off x="1031438" y="3150550"/>
            <a:ext cx="22314776" cy="352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99"/>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p>
            <a:pPr indent="0" lvl="0" marL="0" rtl="0" algn="r">
              <a:spcBef>
                <a:spcPts val="0"/>
              </a:spcBef>
              <a:spcAft>
                <a:spcPts val="0"/>
              </a:spcAft>
              <a:buNone/>
            </a:pPr>
            <a:fld id="{00000000-1234-1234-1234-123412341234}" type="slidenum">
              <a:rPr lang="en-US"/>
              <a:t>‹#›</a:t>
            </a:fld>
            <a:endParaRPr/>
          </a:p>
        </p:txBody>
      </p:sp>
      <p:pic>
        <p:nvPicPr>
          <p:cNvPr id="1326" name="Google Shape;1326;p99"/>
          <p:cNvPicPr preferRelativeResize="0"/>
          <p:nvPr/>
        </p:nvPicPr>
        <p:blipFill rotWithShape="1">
          <a:blip r:embed="rId3">
            <a:alphaModFix/>
          </a:blip>
          <a:srcRect b="4278" l="0" r="0" t="0"/>
          <a:stretch/>
        </p:blipFill>
        <p:spPr>
          <a:xfrm>
            <a:off x="4275038" y="0"/>
            <a:ext cx="15827585" cy="13716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00"/>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fontScale="90000"/>
          </a:bodyPr>
          <a:lstStyle/>
          <a:p>
            <a:pPr indent="0" lvl="0" marL="0" rtl="0" algn="l">
              <a:spcBef>
                <a:spcPts val="0"/>
              </a:spcBef>
              <a:spcAft>
                <a:spcPts val="0"/>
              </a:spcAft>
              <a:buNone/>
            </a:pPr>
            <a:r>
              <a:rPr lang="en-US"/>
              <a:t>Flag 2</a:t>
            </a:r>
            <a:endParaRPr/>
          </a:p>
        </p:txBody>
      </p:sp>
      <p:sp>
        <p:nvSpPr>
          <p:cNvPr id="1333" name="Google Shape;1333;p100"/>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a:bodyPr>
          <a:lstStyle/>
          <a:p>
            <a:pPr indent="0" lvl="0" marL="0" rtl="0" algn="l">
              <a:spcBef>
                <a:spcPts val="0"/>
              </a:spcBef>
              <a:spcAft>
                <a:spcPts val="0"/>
              </a:spcAft>
              <a:buNone/>
            </a:pPr>
            <a:r>
              <a:rPr lang="en-US"/>
              <a:t>So he skips down to step 7:</a:t>
            </a:r>
            <a:endParaRPr/>
          </a:p>
          <a:p>
            <a:pPr indent="0" lvl="0" marL="0" rtl="0" algn="l">
              <a:spcBef>
                <a:spcPts val="3200"/>
              </a:spcBef>
              <a:spcAft>
                <a:spcPts val="0"/>
              </a:spcAft>
              <a:buNone/>
            </a:pPr>
            <a:r>
              <a:rPr lang="en-US"/>
              <a:t>“find a flag in /var/www”</a:t>
            </a:r>
            <a:endParaRPr/>
          </a:p>
          <a:p>
            <a:pPr indent="0" lvl="0" marL="0" rtl="0" algn="l">
              <a:spcBef>
                <a:spcPts val="3200"/>
              </a:spcBef>
              <a:spcAft>
                <a:spcPts val="3200"/>
              </a:spcAft>
              <a:buNone/>
            </a:pPr>
            <a:r>
              <a:t/>
            </a:r>
            <a:endParaRPr/>
          </a:p>
        </p:txBody>
      </p:sp>
      <p:sp>
        <p:nvSpPr>
          <p:cNvPr id="1334" name="Google Shape;1334;p100"/>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p>
            <a:pPr indent="0" lvl="0" marL="0" rtl="0" algn="r">
              <a:spcBef>
                <a:spcPts val="0"/>
              </a:spcBef>
              <a:spcAft>
                <a:spcPts val="0"/>
              </a:spcAft>
              <a:buNone/>
            </a:pPr>
            <a:fld id="{00000000-1234-1234-1234-123412341234}" type="slidenum">
              <a:rPr lang="en-US"/>
              <a:t>‹#›</a:t>
            </a:fld>
            <a:endParaRPr/>
          </a:p>
        </p:txBody>
      </p:sp>
      <p:pic>
        <p:nvPicPr>
          <p:cNvPr id="1335" name="Google Shape;1335;p100"/>
          <p:cNvPicPr preferRelativeResize="0"/>
          <p:nvPr/>
        </p:nvPicPr>
        <p:blipFill>
          <a:blip r:embed="rId3">
            <a:alphaModFix/>
          </a:blip>
          <a:stretch>
            <a:fillRect/>
          </a:stretch>
        </p:blipFill>
        <p:spPr>
          <a:xfrm>
            <a:off x="1179225" y="6253150"/>
            <a:ext cx="17156325" cy="2750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01"/>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fontScale="90000"/>
          </a:bodyPr>
          <a:lstStyle/>
          <a:p>
            <a:pPr indent="0" lvl="0" marL="0" rtl="0" algn="l">
              <a:spcBef>
                <a:spcPts val="0"/>
              </a:spcBef>
              <a:spcAft>
                <a:spcPts val="0"/>
              </a:spcAft>
              <a:buNone/>
            </a:pPr>
            <a:r>
              <a:rPr lang="en-US"/>
              <a:t>I am Root.</a:t>
            </a:r>
            <a:endParaRPr/>
          </a:p>
        </p:txBody>
      </p:sp>
      <p:sp>
        <p:nvSpPr>
          <p:cNvPr id="1342" name="Google Shape;1342;p101"/>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a:bodyPr>
          <a:lstStyle/>
          <a:p>
            <a:pPr indent="0" lvl="0" marL="0" rtl="0" algn="l">
              <a:spcBef>
                <a:spcPts val="0"/>
              </a:spcBef>
              <a:spcAft>
                <a:spcPts val="0"/>
              </a:spcAft>
              <a:buNone/>
            </a:pPr>
            <a:r>
              <a:rPr lang="en-US"/>
              <a:t>Vagrant has </a:t>
            </a:r>
            <a:r>
              <a:rPr lang="en-US"/>
              <a:t>permissions</a:t>
            </a:r>
            <a:r>
              <a:rPr lang="en-US"/>
              <a:t> to switch to root using sudo -s</a:t>
            </a:r>
            <a:endParaRPr/>
          </a:p>
          <a:p>
            <a:pPr indent="0" lvl="0" marL="0" rtl="0" algn="l">
              <a:spcBef>
                <a:spcPts val="3200"/>
              </a:spcBef>
              <a:spcAft>
                <a:spcPts val="3200"/>
              </a:spcAft>
              <a:buNone/>
            </a:pPr>
            <a:r>
              <a:rPr lang="en-US"/>
              <a:t>The -s option runs the shell specified by the SHELL environment variable if it is set or the shell as specified in the password database…. If no command is specified, an interactive shell is executed.</a:t>
            </a:r>
            <a:endParaRPr/>
          </a:p>
        </p:txBody>
      </p:sp>
      <p:sp>
        <p:nvSpPr>
          <p:cNvPr id="1343" name="Google Shape;1343;p101"/>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p>
            <a:pPr indent="0" lvl="0" marL="0" rtl="0" algn="r">
              <a:spcBef>
                <a:spcPts val="0"/>
              </a:spcBef>
              <a:spcAft>
                <a:spcPts val="0"/>
              </a:spcAft>
              <a:buNone/>
            </a:pPr>
            <a:fld id="{00000000-1234-1234-1234-123412341234}" type="slidenum">
              <a:rPr lang="en-US"/>
              <a:t>‹#›</a:t>
            </a:fld>
            <a:endParaRPr/>
          </a:p>
        </p:txBody>
      </p:sp>
      <p:pic>
        <p:nvPicPr>
          <p:cNvPr id="1344" name="Google Shape;1344;p101"/>
          <p:cNvPicPr preferRelativeResize="0"/>
          <p:nvPr/>
        </p:nvPicPr>
        <p:blipFill>
          <a:blip r:embed="rId3">
            <a:alphaModFix/>
          </a:blip>
          <a:stretch>
            <a:fillRect/>
          </a:stretch>
        </p:blipFill>
        <p:spPr>
          <a:xfrm>
            <a:off x="1072075" y="7316450"/>
            <a:ext cx="12986225" cy="5166250"/>
          </a:xfrm>
          <a:prstGeom prst="rect">
            <a:avLst/>
          </a:prstGeom>
          <a:noFill/>
          <a:ln>
            <a:noFill/>
          </a:ln>
          <a:effectLst>
            <a:outerShdw blurRad="57150" rotWithShape="0" algn="bl" dir="5400000" dist="19050">
              <a:srgbClr val="000000">
                <a:alpha val="50000"/>
              </a:srgbClr>
            </a:outerShdw>
          </a:effectLst>
        </p:spPr>
      </p:pic>
      <p:pic>
        <p:nvPicPr>
          <p:cNvPr id="1345" name="Google Shape;1345;p101"/>
          <p:cNvPicPr preferRelativeResize="0"/>
          <p:nvPr/>
        </p:nvPicPr>
        <p:blipFill>
          <a:blip r:embed="rId4">
            <a:alphaModFix/>
          </a:blip>
          <a:stretch>
            <a:fillRect/>
          </a:stretch>
        </p:blipFill>
        <p:spPr>
          <a:xfrm>
            <a:off x="17134400" y="654825"/>
            <a:ext cx="6695275" cy="3749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02"/>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fontScale="90000"/>
          </a:bodyPr>
          <a:lstStyle/>
          <a:p>
            <a:pPr indent="0" lvl="0" marL="0" rtl="0" algn="l">
              <a:spcBef>
                <a:spcPts val="0"/>
              </a:spcBef>
              <a:spcAft>
                <a:spcPts val="0"/>
              </a:spcAft>
              <a:buNone/>
            </a:pPr>
            <a:r>
              <a:rPr lang="en-US"/>
              <a:t>Now that I am Root, time to find Flag 3.</a:t>
            </a:r>
            <a:endParaRPr/>
          </a:p>
        </p:txBody>
      </p:sp>
      <p:sp>
        <p:nvSpPr>
          <p:cNvPr id="1352" name="Google Shape;1352;p102"/>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a:bodyPr>
          <a:lstStyle/>
          <a:p>
            <a:pPr indent="0" lvl="0" marL="0" rtl="0" algn="l">
              <a:spcBef>
                <a:spcPts val="0"/>
              </a:spcBef>
              <a:spcAft>
                <a:spcPts val="0"/>
              </a:spcAft>
              <a:buNone/>
            </a:pPr>
            <a:r>
              <a:t/>
            </a:r>
            <a:endParaRPr/>
          </a:p>
          <a:p>
            <a:pPr indent="0" lvl="0" marL="0" rtl="0" algn="l">
              <a:spcBef>
                <a:spcPts val="3200"/>
              </a:spcBef>
              <a:spcAft>
                <a:spcPts val="0"/>
              </a:spcAft>
              <a:buNone/>
            </a:pPr>
            <a:r>
              <a:t/>
            </a:r>
            <a:endParaRPr/>
          </a:p>
          <a:p>
            <a:pPr indent="0" lvl="0" marL="0" rtl="0" algn="l">
              <a:spcBef>
                <a:spcPts val="3200"/>
              </a:spcBef>
              <a:spcAft>
                <a:spcPts val="0"/>
              </a:spcAft>
              <a:buNone/>
            </a:pPr>
            <a:r>
              <a:t/>
            </a:r>
            <a:endParaRPr/>
          </a:p>
          <a:p>
            <a:pPr indent="0" lvl="0" marL="0" rtl="0" algn="l">
              <a:spcBef>
                <a:spcPts val="3200"/>
              </a:spcBef>
              <a:spcAft>
                <a:spcPts val="3200"/>
              </a:spcAft>
              <a:buNone/>
            </a:pPr>
            <a:r>
              <a:rPr lang="en-US"/>
              <a:t>“</a:t>
            </a:r>
            <a:r>
              <a:rPr lang="en-US"/>
              <a:t>In a credential reuse attack, the attacker is able to obtain valid credentials for one system and then tries to use the same credentials to compromise other accounts/systems.”</a:t>
            </a:r>
            <a:endParaRPr/>
          </a:p>
        </p:txBody>
      </p:sp>
      <p:sp>
        <p:nvSpPr>
          <p:cNvPr id="1353" name="Google Shape;1353;p102"/>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p>
            <a:pPr indent="0" lvl="0" marL="0" rtl="0" algn="r">
              <a:spcBef>
                <a:spcPts val="0"/>
              </a:spcBef>
              <a:spcAft>
                <a:spcPts val="0"/>
              </a:spcAft>
              <a:buNone/>
            </a:pPr>
            <a:fld id="{00000000-1234-1234-1234-123412341234}" type="slidenum">
              <a:rPr lang="en-US"/>
              <a:t>‹#›</a:t>
            </a:fld>
            <a:endParaRPr/>
          </a:p>
        </p:txBody>
      </p:sp>
      <p:pic>
        <p:nvPicPr>
          <p:cNvPr id="1354" name="Google Shape;1354;p102"/>
          <p:cNvPicPr preferRelativeResize="0"/>
          <p:nvPr/>
        </p:nvPicPr>
        <p:blipFill>
          <a:blip r:embed="rId3">
            <a:alphaModFix/>
          </a:blip>
          <a:stretch>
            <a:fillRect/>
          </a:stretch>
        </p:blipFill>
        <p:spPr>
          <a:xfrm>
            <a:off x="1101475" y="3560500"/>
            <a:ext cx="15418801" cy="2708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71"/>
          <p:cNvSpPr txBox="1"/>
          <p:nvPr>
            <p:ph type="title"/>
          </p:nvPr>
        </p:nvSpPr>
        <p:spPr>
          <a:xfrm>
            <a:off x="830975" y="4658873"/>
            <a:ext cx="22715700" cy="3453300"/>
          </a:xfrm>
          <a:prstGeom prst="rect">
            <a:avLst/>
          </a:prstGeom>
        </p:spPr>
        <p:txBody>
          <a:bodyPr anchorCtr="0" anchor="t" bIns="243750" lIns="243750" spcFirstLastPara="1" rIns="243750" wrap="square" tIns="243750">
            <a:normAutofit/>
          </a:bodyPr>
          <a:lstStyle/>
          <a:p>
            <a:pPr indent="0" lvl="0" marL="0" rtl="0" algn="l">
              <a:spcBef>
                <a:spcPts val="0"/>
              </a:spcBef>
              <a:spcAft>
                <a:spcPts val="0"/>
              </a:spcAft>
              <a:buNone/>
            </a:pPr>
            <a:r>
              <a:rPr lang="en-US"/>
              <a:t>        What does Telnet have to do with our attack?</a:t>
            </a:r>
            <a:endParaRPr/>
          </a:p>
        </p:txBody>
      </p:sp>
      <p:sp>
        <p:nvSpPr>
          <p:cNvPr id="1114" name="Google Shape;1114;p71"/>
          <p:cNvSpPr txBox="1"/>
          <p:nvPr>
            <p:ph idx="1" type="body"/>
          </p:nvPr>
        </p:nvSpPr>
        <p:spPr>
          <a:xfrm>
            <a:off x="684175" y="9057125"/>
            <a:ext cx="20256300" cy="2767200"/>
          </a:xfrm>
          <a:prstGeom prst="rect">
            <a:avLst/>
          </a:prstGeom>
        </p:spPr>
        <p:txBody>
          <a:bodyPr anchorCtr="0" anchor="t" bIns="243750" lIns="243750" spcFirstLastPara="1" rIns="243750" wrap="square" tIns="243750">
            <a:normAutofit/>
          </a:bodyPr>
          <a:lstStyle/>
          <a:p>
            <a:pPr indent="0" lvl="0" marL="0" rtl="0" algn="l">
              <a:spcBef>
                <a:spcPts val="0"/>
              </a:spcBef>
              <a:spcAft>
                <a:spcPts val="3200"/>
              </a:spcAft>
              <a:buNone/>
            </a:pPr>
            <a:r>
              <a:t/>
            </a:r>
            <a:endParaRPr/>
          </a:p>
        </p:txBody>
      </p:sp>
      <p:sp>
        <p:nvSpPr>
          <p:cNvPr id="1115" name="Google Shape;1115;p71"/>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72"/>
          <p:cNvSpPr txBox="1"/>
          <p:nvPr>
            <p:ph type="title"/>
          </p:nvPr>
        </p:nvSpPr>
        <p:spPr>
          <a:xfrm>
            <a:off x="830975" y="4300500"/>
            <a:ext cx="22715700" cy="4740300"/>
          </a:xfrm>
          <a:prstGeom prst="rect">
            <a:avLst/>
          </a:prstGeom>
        </p:spPr>
        <p:txBody>
          <a:bodyPr anchorCtr="0" anchor="t" bIns="243750" lIns="243750" spcFirstLastPara="1" rIns="243750" wrap="square" tIns="243750">
            <a:normAutofit/>
          </a:bodyPr>
          <a:lstStyle/>
          <a:p>
            <a:pPr indent="0" lvl="0" marL="0" rtl="0" algn="l">
              <a:spcBef>
                <a:spcPts val="0"/>
              </a:spcBef>
              <a:spcAft>
                <a:spcPts val="0"/>
              </a:spcAft>
              <a:buNone/>
            </a:pPr>
            <a:r>
              <a:rPr lang="en-US"/>
              <a:t>                             Absolutely nothing!</a:t>
            </a:r>
            <a:endParaRPr/>
          </a:p>
        </p:txBody>
      </p:sp>
      <p:sp>
        <p:nvSpPr>
          <p:cNvPr id="1122" name="Google Shape;1122;p72"/>
          <p:cNvSpPr txBox="1"/>
          <p:nvPr>
            <p:ph idx="1" type="body"/>
          </p:nvPr>
        </p:nvSpPr>
        <p:spPr>
          <a:xfrm>
            <a:off x="830975" y="11133968"/>
            <a:ext cx="22715700" cy="1049700"/>
          </a:xfrm>
          <a:prstGeom prst="rect">
            <a:avLst/>
          </a:prstGeom>
        </p:spPr>
        <p:txBody>
          <a:bodyPr anchorCtr="0" anchor="t" bIns="243750" lIns="243750" spcFirstLastPara="1" rIns="243750" wrap="square" tIns="243750">
            <a:normAutofit fontScale="77500" lnSpcReduction="20000"/>
          </a:bodyPr>
          <a:lstStyle/>
          <a:p>
            <a:pPr indent="0" lvl="0" marL="0" rtl="0" algn="l">
              <a:spcBef>
                <a:spcPts val="0"/>
              </a:spcBef>
              <a:spcAft>
                <a:spcPts val="3200"/>
              </a:spcAft>
              <a:buNone/>
            </a:pPr>
            <a:r>
              <a:t/>
            </a:r>
            <a:endParaRPr/>
          </a:p>
        </p:txBody>
      </p:sp>
      <p:sp>
        <p:nvSpPr>
          <p:cNvPr id="1123" name="Google Shape;1123;p72"/>
          <p:cNvSpPr txBox="1"/>
          <p:nvPr>
            <p:ph idx="12" type="sldNum"/>
          </p:nvPr>
        </p:nvSpPr>
        <p:spPr>
          <a:xfrm>
            <a:off x="22634771" y="12482692"/>
            <a:ext cx="1462800" cy="1049700"/>
          </a:xfrm>
          <a:prstGeom prst="rect">
            <a:avLst/>
          </a:prstGeom>
        </p:spPr>
        <p:txBody>
          <a:bodyPr anchorCtr="0" anchor="ctr" bIns="243750" lIns="243750" spcFirstLastPara="1" rIns="243750" wrap="square" tIns="24375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73"/>
          <p:cNvSpPr txBox="1"/>
          <p:nvPr>
            <p:ph idx="1" type="body"/>
          </p:nvPr>
        </p:nvSpPr>
        <p:spPr>
          <a:xfrm>
            <a:off x="830975" y="1694125"/>
            <a:ext cx="22715700" cy="10751100"/>
          </a:xfrm>
          <a:prstGeom prst="rect">
            <a:avLst/>
          </a:prstGeom>
        </p:spPr>
        <p:txBody>
          <a:bodyPr anchorCtr="0" anchor="t" bIns="243750" lIns="243750" spcFirstLastPara="1" rIns="243750" wrap="square" tIns="243750">
            <a:normAutofit lnSpcReduction="20000"/>
          </a:bodyPr>
          <a:lstStyle/>
          <a:p>
            <a:pPr indent="0" lvl="0" marL="0" rtl="0" algn="ctr">
              <a:spcBef>
                <a:spcPts val="0"/>
              </a:spcBef>
              <a:spcAft>
                <a:spcPts val="0"/>
              </a:spcAft>
              <a:buNone/>
            </a:pPr>
            <a:r>
              <a:rPr lang="en-US" sz="5800">
                <a:solidFill>
                  <a:schemeClr val="dk1"/>
                </a:solidFill>
                <a:latin typeface="Oswald"/>
                <a:ea typeface="Oswald"/>
                <a:cs typeface="Oswald"/>
                <a:sym typeface="Oswald"/>
              </a:rPr>
              <a:t>But default credentials played a huge role!</a:t>
            </a:r>
            <a:endParaRPr sz="5800">
              <a:solidFill>
                <a:schemeClr val="dk1"/>
              </a:solidFill>
              <a:latin typeface="Oswald"/>
              <a:ea typeface="Oswald"/>
              <a:cs typeface="Oswald"/>
              <a:sym typeface="Oswald"/>
            </a:endParaRPr>
          </a:p>
          <a:p>
            <a:pPr indent="0" lvl="0" marL="0" rtl="0" algn="ctr">
              <a:spcBef>
                <a:spcPts val="3200"/>
              </a:spcBef>
              <a:spcAft>
                <a:spcPts val="0"/>
              </a:spcAft>
              <a:buNone/>
            </a:pPr>
            <a:r>
              <a:rPr lang="en-US"/>
              <a:t>Default credentials are a real security issue,  one that </a:t>
            </a:r>
            <a:r>
              <a:rPr i="1" lang="en-US"/>
              <a:t>Target 1</a:t>
            </a:r>
            <a:r>
              <a:rPr lang="en-US"/>
              <a:t> suffers from.</a:t>
            </a:r>
            <a:endParaRPr/>
          </a:p>
          <a:p>
            <a:pPr indent="0" lvl="0" marL="0" rtl="0" algn="l">
              <a:spcBef>
                <a:spcPts val="3200"/>
              </a:spcBef>
              <a:spcAft>
                <a:spcPts val="0"/>
              </a:spcAft>
              <a:buNone/>
            </a:pPr>
            <a:r>
              <a:t/>
            </a:r>
            <a:endParaRPr/>
          </a:p>
          <a:p>
            <a:pPr indent="0" lvl="0" marL="0" rtl="0" algn="l">
              <a:spcBef>
                <a:spcPts val="3200"/>
              </a:spcBef>
              <a:spcAft>
                <a:spcPts val="0"/>
              </a:spcAft>
              <a:buNone/>
            </a:pPr>
            <a:r>
              <a:t/>
            </a:r>
            <a:endParaRPr/>
          </a:p>
          <a:p>
            <a:pPr indent="0" lvl="0" marL="0" rtl="0" algn="l">
              <a:spcBef>
                <a:spcPts val="3200"/>
              </a:spcBef>
              <a:spcAft>
                <a:spcPts val="0"/>
              </a:spcAft>
              <a:buNone/>
            </a:pPr>
            <a:r>
              <a:t/>
            </a:r>
            <a:endParaRPr/>
          </a:p>
          <a:p>
            <a:pPr indent="0" lvl="0" marL="0" rtl="0" algn="l">
              <a:spcBef>
                <a:spcPts val="3200"/>
              </a:spcBef>
              <a:spcAft>
                <a:spcPts val="0"/>
              </a:spcAft>
              <a:buNone/>
            </a:pPr>
            <a:r>
              <a:t/>
            </a:r>
            <a:endParaRPr/>
          </a:p>
          <a:p>
            <a:pPr indent="0" lvl="0" marL="0" rtl="0" algn="l">
              <a:spcBef>
                <a:spcPts val="3200"/>
              </a:spcBef>
              <a:spcAft>
                <a:spcPts val="0"/>
              </a:spcAft>
              <a:buNone/>
            </a:pPr>
            <a:r>
              <a:t/>
            </a:r>
            <a:endParaRPr/>
          </a:p>
          <a:p>
            <a:pPr indent="0" lvl="0" marL="0" rtl="0" algn="l">
              <a:spcBef>
                <a:spcPts val="3200"/>
              </a:spcBef>
              <a:spcAft>
                <a:spcPts val="0"/>
              </a:spcAft>
              <a:buNone/>
            </a:pPr>
            <a:r>
              <a:t/>
            </a:r>
            <a:endParaRPr/>
          </a:p>
          <a:p>
            <a:pPr indent="0" lvl="0" marL="0" rtl="0" algn="l">
              <a:spcBef>
                <a:spcPts val="3200"/>
              </a:spcBef>
              <a:spcAft>
                <a:spcPts val="3200"/>
              </a:spcAft>
              <a:buNone/>
            </a:pPr>
            <a:r>
              <a:rPr lang="en-US"/>
              <a:t>root:toor</a:t>
            </a:r>
            <a:endParaRPr/>
          </a:p>
        </p:txBody>
      </p:sp>
      <p:pic>
        <p:nvPicPr>
          <p:cNvPr id="1129" name="Google Shape;1129;p73"/>
          <p:cNvPicPr preferRelativeResize="0"/>
          <p:nvPr/>
        </p:nvPicPr>
        <p:blipFill>
          <a:blip r:embed="rId3">
            <a:alphaModFix/>
          </a:blip>
          <a:stretch>
            <a:fillRect/>
          </a:stretch>
        </p:blipFill>
        <p:spPr>
          <a:xfrm>
            <a:off x="4201731" y="4453842"/>
            <a:ext cx="15257452" cy="637208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74"/>
          <p:cNvSpPr txBox="1"/>
          <p:nvPr>
            <p:ph type="title"/>
          </p:nvPr>
        </p:nvSpPr>
        <p:spPr>
          <a:xfrm>
            <a:off x="830984" y="677333"/>
            <a:ext cx="22715700" cy="15273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None/>
            </a:pPr>
            <a:r>
              <a:rPr lang="en-US"/>
              <a:t>N</a:t>
            </a:r>
            <a:r>
              <a:rPr lang="en-US"/>
              <a:t>ow that we have root access...</a:t>
            </a:r>
            <a:endParaRPr/>
          </a:p>
        </p:txBody>
      </p:sp>
      <p:sp>
        <p:nvSpPr>
          <p:cNvPr id="1135" name="Google Shape;1135;p74"/>
          <p:cNvSpPr txBox="1"/>
          <p:nvPr>
            <p:ph idx="1" type="body"/>
          </p:nvPr>
        </p:nvSpPr>
        <p:spPr>
          <a:xfrm>
            <a:off x="1026459" y="2302800"/>
            <a:ext cx="22715700" cy="9110400"/>
          </a:xfrm>
          <a:prstGeom prst="rect">
            <a:avLst/>
          </a:prstGeom>
        </p:spPr>
        <p:txBody>
          <a:bodyPr anchorCtr="0" anchor="t" bIns="243750" lIns="243750" spcFirstLastPara="1" rIns="243750" wrap="square" tIns="243750">
            <a:normAutofit/>
          </a:bodyPr>
          <a:lstStyle/>
          <a:p>
            <a:pPr indent="0" lvl="0" marL="0" rtl="0" algn="ctr">
              <a:spcBef>
                <a:spcPts val="0"/>
              </a:spcBef>
              <a:spcAft>
                <a:spcPts val="0"/>
              </a:spcAft>
              <a:buNone/>
            </a:pPr>
            <a:r>
              <a:rPr lang="en-US"/>
              <a:t>We </a:t>
            </a:r>
            <a:r>
              <a:rPr i="1" lang="en-US"/>
              <a:t>ls</a:t>
            </a:r>
            <a:r>
              <a:rPr lang="en-US"/>
              <a:t> just for shiggles.</a:t>
            </a:r>
            <a:endParaRPr/>
          </a:p>
          <a:p>
            <a:pPr indent="0" lvl="0" marL="0" rtl="0" algn="ctr">
              <a:spcBef>
                <a:spcPts val="3200"/>
              </a:spcBef>
              <a:spcAft>
                <a:spcPts val="0"/>
              </a:spcAft>
              <a:buNone/>
            </a:pPr>
            <a:r>
              <a:rPr lang="en-US"/>
              <a:t>flag4.txt</a:t>
            </a:r>
            <a:endParaRPr/>
          </a:p>
          <a:p>
            <a:pPr indent="0" lvl="0" marL="0" rtl="0" algn="ctr">
              <a:spcBef>
                <a:spcPts val="3200"/>
              </a:spcBef>
              <a:spcAft>
                <a:spcPts val="0"/>
              </a:spcAft>
              <a:buNone/>
            </a:pPr>
            <a:r>
              <a:rPr lang="en-US"/>
              <a:t>Alright! </a:t>
            </a:r>
            <a:r>
              <a:rPr i="1" lang="en-US"/>
              <a:t>cat flag4.txt</a:t>
            </a:r>
            <a:endParaRPr/>
          </a:p>
          <a:p>
            <a:pPr indent="0" lvl="0" marL="0" rtl="0" algn="l">
              <a:spcBef>
                <a:spcPts val="3200"/>
              </a:spcBef>
              <a:spcAft>
                <a:spcPts val="0"/>
              </a:spcAft>
              <a:buNone/>
            </a:pPr>
            <a:r>
              <a:t/>
            </a:r>
            <a:endParaRPr/>
          </a:p>
          <a:p>
            <a:pPr indent="0" lvl="0" marL="0" rtl="0" algn="l">
              <a:spcBef>
                <a:spcPts val="3200"/>
              </a:spcBef>
              <a:spcAft>
                <a:spcPts val="3200"/>
              </a:spcAft>
              <a:buNone/>
            </a:pPr>
            <a:r>
              <a:t/>
            </a:r>
            <a:endParaRPr/>
          </a:p>
        </p:txBody>
      </p:sp>
      <p:pic>
        <p:nvPicPr>
          <p:cNvPr id="1136" name="Google Shape;1136;p74"/>
          <p:cNvPicPr preferRelativeResize="0"/>
          <p:nvPr/>
        </p:nvPicPr>
        <p:blipFill>
          <a:blip r:embed="rId3">
            <a:alphaModFix/>
          </a:blip>
          <a:stretch>
            <a:fillRect/>
          </a:stretch>
        </p:blipFill>
        <p:spPr>
          <a:xfrm>
            <a:off x="6056119" y="6270317"/>
            <a:ext cx="12656370" cy="691173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75"/>
          <p:cNvSpPr txBox="1"/>
          <p:nvPr>
            <p:ph type="title"/>
          </p:nvPr>
        </p:nvSpPr>
        <p:spPr>
          <a:xfrm>
            <a:off x="830984" y="148317"/>
            <a:ext cx="22715700" cy="15273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None/>
            </a:pPr>
            <a:r>
              <a:rPr lang="en-US"/>
              <a:t> There are at least 4 flags...</a:t>
            </a:r>
            <a:endParaRPr/>
          </a:p>
        </p:txBody>
      </p:sp>
      <p:sp>
        <p:nvSpPr>
          <p:cNvPr id="1142" name="Google Shape;1142;p75"/>
          <p:cNvSpPr txBox="1"/>
          <p:nvPr>
            <p:ph idx="1" type="body"/>
          </p:nvPr>
        </p:nvSpPr>
        <p:spPr>
          <a:xfrm>
            <a:off x="830984" y="2523000"/>
            <a:ext cx="22715700" cy="9146400"/>
          </a:xfrm>
          <a:prstGeom prst="rect">
            <a:avLst/>
          </a:prstGeom>
        </p:spPr>
        <p:txBody>
          <a:bodyPr anchorCtr="0" anchor="t" bIns="243750" lIns="243750" spcFirstLastPara="1" rIns="243750" wrap="square" tIns="243750">
            <a:normAutofit/>
          </a:bodyPr>
          <a:lstStyle/>
          <a:p>
            <a:pPr indent="0" lvl="0" marL="0" rtl="0" algn="l">
              <a:spcBef>
                <a:spcPts val="0"/>
              </a:spcBef>
              <a:spcAft>
                <a:spcPts val="0"/>
              </a:spcAft>
              <a:buNone/>
            </a:pPr>
            <a:r>
              <a:rPr lang="en-US" sz="4500"/>
              <a:t>So we decide to use the </a:t>
            </a:r>
            <a:r>
              <a:rPr i="1" lang="en-US" sz="4500"/>
              <a:t>find</a:t>
            </a:r>
            <a:r>
              <a:rPr lang="en-US" sz="4500"/>
              <a:t> command to search for them, but first we move into root directory so we can search the whole machine.</a:t>
            </a:r>
            <a:endParaRPr sz="4500"/>
          </a:p>
          <a:p>
            <a:pPr indent="0" lvl="0" marL="0" rtl="0" algn="l">
              <a:spcBef>
                <a:spcPts val="3200"/>
              </a:spcBef>
              <a:spcAft>
                <a:spcPts val="3200"/>
              </a:spcAft>
              <a:buNone/>
            </a:pPr>
            <a:r>
              <a:rPr i="1" lang="en-US" sz="4500"/>
              <a:t>cd / | find -name flag*</a:t>
            </a:r>
            <a:endParaRPr i="1" sz="4500"/>
          </a:p>
        </p:txBody>
      </p:sp>
      <p:sp>
        <p:nvSpPr>
          <p:cNvPr id="1143" name="Google Shape;1143;p75"/>
          <p:cNvSpPr txBox="1"/>
          <p:nvPr/>
        </p:nvSpPr>
        <p:spPr>
          <a:xfrm>
            <a:off x="6565621" y="1675625"/>
            <a:ext cx="9902100" cy="1108200"/>
          </a:xfrm>
          <a:prstGeom prst="rect">
            <a:avLst/>
          </a:prstGeom>
          <a:noFill/>
          <a:ln>
            <a:noFill/>
          </a:ln>
        </p:spPr>
        <p:txBody>
          <a:bodyPr anchorCtr="0" anchor="t" bIns="243750" lIns="243750" spcFirstLastPara="1" rIns="243750" wrap="square" tIns="243750">
            <a:spAutoFit/>
          </a:bodyPr>
          <a:lstStyle/>
          <a:p>
            <a:pPr indent="0" lvl="0" marL="0" rtl="0" algn="ctr">
              <a:lnSpc>
                <a:spcPct val="115000"/>
              </a:lnSpc>
              <a:spcBef>
                <a:spcPts val="0"/>
              </a:spcBef>
              <a:spcAft>
                <a:spcPts val="3200"/>
              </a:spcAft>
              <a:buNone/>
            </a:pPr>
            <a:r>
              <a:rPr i="1" lang="en-US" sz="4000">
                <a:solidFill>
                  <a:schemeClr val="accent3"/>
                </a:solidFill>
                <a:latin typeface="Average"/>
                <a:ea typeface="Average"/>
                <a:cs typeface="Average"/>
                <a:sym typeface="Average"/>
              </a:rPr>
              <a:t>   </a:t>
            </a:r>
            <a:r>
              <a:rPr i="1" lang="en-US" sz="4000">
                <a:solidFill>
                  <a:schemeClr val="accent3"/>
                </a:solidFill>
                <a:latin typeface="Average"/>
                <a:ea typeface="Average"/>
                <a:cs typeface="Average"/>
                <a:sym typeface="Average"/>
              </a:rPr>
              <a:t>and they all have the word “flag” in them!</a:t>
            </a:r>
            <a:endParaRPr i="1" sz="2900">
              <a:latin typeface="Average"/>
              <a:ea typeface="Average"/>
              <a:cs typeface="Average"/>
              <a:sym typeface="Average"/>
            </a:endParaRPr>
          </a:p>
        </p:txBody>
      </p:sp>
      <p:pic>
        <p:nvPicPr>
          <p:cNvPr id="1144" name="Google Shape;1144;p75"/>
          <p:cNvPicPr preferRelativeResize="0"/>
          <p:nvPr/>
        </p:nvPicPr>
        <p:blipFill rotWithShape="1">
          <a:blip r:embed="rId3">
            <a:alphaModFix/>
          </a:blip>
          <a:srcRect b="5499" l="0" r="0" t="0"/>
          <a:stretch/>
        </p:blipFill>
        <p:spPr>
          <a:xfrm>
            <a:off x="4569243" y="5919533"/>
            <a:ext cx="15239164" cy="711726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76"/>
          <p:cNvSpPr txBox="1"/>
          <p:nvPr>
            <p:ph type="title"/>
          </p:nvPr>
        </p:nvSpPr>
        <p:spPr>
          <a:xfrm>
            <a:off x="830984" y="998067"/>
            <a:ext cx="22715700" cy="15273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None/>
            </a:pPr>
            <a:r>
              <a:rPr lang="en-US"/>
              <a:t>2 Flags Down, 2 To Go</a:t>
            </a:r>
            <a:endParaRPr/>
          </a:p>
        </p:txBody>
      </p:sp>
      <p:sp>
        <p:nvSpPr>
          <p:cNvPr id="1150" name="Google Shape;1150;p76"/>
          <p:cNvSpPr txBox="1"/>
          <p:nvPr>
            <p:ph idx="1" type="body"/>
          </p:nvPr>
        </p:nvSpPr>
        <p:spPr>
          <a:xfrm>
            <a:off x="830984" y="2525267"/>
            <a:ext cx="22715700" cy="9110400"/>
          </a:xfrm>
          <a:prstGeom prst="rect">
            <a:avLst/>
          </a:prstGeom>
        </p:spPr>
        <p:txBody>
          <a:bodyPr anchorCtr="0" anchor="t" bIns="243750" lIns="243750" spcFirstLastPara="1" rIns="243750" wrap="square" tIns="243750">
            <a:normAutofit/>
          </a:bodyPr>
          <a:lstStyle/>
          <a:p>
            <a:pPr indent="0" lvl="0" marL="0" rtl="0" algn="l">
              <a:spcBef>
                <a:spcPts val="0"/>
              </a:spcBef>
              <a:spcAft>
                <a:spcPts val="0"/>
              </a:spcAft>
              <a:buNone/>
            </a:pPr>
            <a:r>
              <a:rPr lang="en-US"/>
              <a:t>We scan </a:t>
            </a:r>
            <a:r>
              <a:rPr i="1" lang="en-US"/>
              <a:t>Target 1</a:t>
            </a:r>
            <a:r>
              <a:rPr lang="en-US"/>
              <a:t> to see what we can find.</a:t>
            </a:r>
            <a:endParaRPr/>
          </a:p>
          <a:p>
            <a:pPr indent="0" lvl="0" marL="0" rtl="0" algn="l">
              <a:spcBef>
                <a:spcPts val="3200"/>
              </a:spcBef>
              <a:spcAft>
                <a:spcPts val="0"/>
              </a:spcAft>
              <a:buNone/>
            </a:pPr>
            <a:r>
              <a:rPr i="1" lang="en-US"/>
              <a:t>nmap -sV -vv 192.168.1.110 (</a:t>
            </a:r>
            <a:r>
              <a:rPr lang="en-US"/>
              <a:t>-sV detects the versions of services running)</a:t>
            </a:r>
            <a:endParaRPr/>
          </a:p>
          <a:p>
            <a:pPr indent="0" lvl="0" marL="0" rtl="0" algn="l">
              <a:spcBef>
                <a:spcPts val="3200"/>
              </a:spcBef>
              <a:spcAft>
                <a:spcPts val="3200"/>
              </a:spcAft>
              <a:buNone/>
            </a:pPr>
            <a:r>
              <a:t/>
            </a:r>
            <a:endParaRPr/>
          </a:p>
        </p:txBody>
      </p:sp>
      <p:pic>
        <p:nvPicPr>
          <p:cNvPr id="1151" name="Google Shape;1151;p76"/>
          <p:cNvPicPr preferRelativeResize="0"/>
          <p:nvPr/>
        </p:nvPicPr>
        <p:blipFill rotWithShape="1">
          <a:blip r:embed="rId3">
            <a:alphaModFix/>
          </a:blip>
          <a:srcRect b="1244" l="0" r="950" t="0"/>
          <a:stretch/>
        </p:blipFill>
        <p:spPr>
          <a:xfrm>
            <a:off x="1136837" y="5192333"/>
            <a:ext cx="15744365" cy="75992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